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1" r:id="rId4"/>
    <p:sldId id="319" r:id="rId5"/>
    <p:sldId id="328" r:id="rId6"/>
    <p:sldId id="309" r:id="rId7"/>
    <p:sldId id="325" r:id="rId8"/>
    <p:sldId id="334" r:id="rId9"/>
    <p:sldId id="337" r:id="rId10"/>
    <p:sldId id="327" r:id="rId11"/>
    <p:sldId id="307" r:id="rId12"/>
    <p:sldId id="338" r:id="rId13"/>
    <p:sldId id="342" r:id="rId14"/>
    <p:sldId id="343" r:id="rId15"/>
    <p:sldId id="344" r:id="rId16"/>
    <p:sldId id="345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2" autoAdjust="0"/>
    <p:restoredTop sz="96196" autoAdjust="0"/>
  </p:normalViewPr>
  <p:slideViewPr>
    <p:cSldViewPr snapToGrid="0" showGuides="1">
      <p:cViewPr varScale="1">
        <p:scale>
          <a:sx n="86" d="100"/>
          <a:sy n="86" d="100"/>
        </p:scale>
        <p:origin x="254" y="6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2AA7-4922-97B7-130827C6657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AA7-4922-97B7-130827C6657D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</c:v>
                </c:pt>
                <c:pt idx="1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A7-4922-97B7-130827C665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911-4D72-8571-978F721760A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911-4D72-8571-978F721760AF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11-4D72-8571-978F721760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0494-403E-B579-8AE9013D267B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494-403E-B579-8AE9013D267B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</c:v>
                </c:pt>
                <c:pt idx="1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94-403E-B579-8AE9013D2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0AF1-47B3-BC50-C20E21200D1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AF1-47B3-BC50-C20E21200D15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F1-47B3-BC50-C20E21200D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92229B2-6268-4EC0-A8DA-5DF723C2C962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551914" y="879140"/>
            <a:ext cx="5088662" cy="5099611"/>
          </a:xfrm>
          <a:custGeom>
            <a:avLst/>
            <a:gdLst>
              <a:gd name="connsiteX0" fmla="*/ 557910 w 5088662"/>
              <a:gd name="connsiteY0" fmla="*/ 3631601 h 5099611"/>
              <a:gd name="connsiteX1" fmla="*/ 3028649 w 5088662"/>
              <a:gd name="connsiteY1" fmla="*/ 3631601 h 5099611"/>
              <a:gd name="connsiteX2" fmla="*/ 3024027 w 5088662"/>
              <a:gd name="connsiteY2" fmla="*/ 3644308 h 5099611"/>
              <a:gd name="connsiteX3" fmla="*/ 2362738 w 5088662"/>
              <a:gd name="connsiteY3" fmla="*/ 4791313 h 5099611"/>
              <a:gd name="connsiteX4" fmla="*/ 2338483 w 5088662"/>
              <a:gd name="connsiteY4" fmla="*/ 4802864 h 5099611"/>
              <a:gd name="connsiteX5" fmla="*/ 1607310 w 5088662"/>
              <a:gd name="connsiteY5" fmla="*/ 4608809 h 5099611"/>
              <a:gd name="connsiteX6" fmla="*/ 568882 w 5088662"/>
              <a:gd name="connsiteY6" fmla="*/ 3651817 h 5099611"/>
              <a:gd name="connsiteX7" fmla="*/ 557910 w 5088662"/>
              <a:gd name="connsiteY7" fmla="*/ 3631601 h 5099611"/>
              <a:gd name="connsiteX8" fmla="*/ 3723435 w 5088662"/>
              <a:gd name="connsiteY8" fmla="*/ 2669411 h 5099611"/>
              <a:gd name="connsiteX9" fmla="*/ 3734410 w 5088662"/>
              <a:gd name="connsiteY9" fmla="*/ 2687316 h 5099611"/>
              <a:gd name="connsiteX10" fmla="*/ 4391655 w 5088662"/>
              <a:gd name="connsiteY10" fmla="*/ 3825081 h 5099611"/>
              <a:gd name="connsiteX11" fmla="*/ 4391079 w 5088662"/>
              <a:gd name="connsiteY11" fmla="*/ 3856845 h 5099611"/>
              <a:gd name="connsiteX12" fmla="*/ 3253313 w 5088662"/>
              <a:gd name="connsiteY12" fmla="*/ 4698908 h 5099611"/>
              <a:gd name="connsiteX13" fmla="*/ 2529071 w 5088662"/>
              <a:gd name="connsiteY13" fmla="*/ 4812683 h 5099611"/>
              <a:gd name="connsiteX14" fmla="*/ 2486332 w 5088662"/>
              <a:gd name="connsiteY14" fmla="*/ 4812107 h 5099611"/>
              <a:gd name="connsiteX15" fmla="*/ 3723435 w 5088662"/>
              <a:gd name="connsiteY15" fmla="*/ 2669411 h 5099611"/>
              <a:gd name="connsiteX16" fmla="*/ 4570691 w 5088662"/>
              <a:gd name="connsiteY16" fmla="*/ 1586517 h 5099611"/>
              <a:gd name="connsiteX17" fmla="*/ 4598989 w 5088662"/>
              <a:gd name="connsiteY17" fmla="*/ 1604422 h 5099611"/>
              <a:gd name="connsiteX18" fmla="*/ 4797666 w 5088662"/>
              <a:gd name="connsiteY18" fmla="*/ 2367359 h 5099611"/>
              <a:gd name="connsiteX19" fmla="*/ 4485214 w 5088662"/>
              <a:gd name="connsiteY19" fmla="*/ 3710729 h 5099611"/>
              <a:gd name="connsiteX20" fmla="*/ 4477129 w 5088662"/>
              <a:gd name="connsiteY20" fmla="*/ 3724589 h 5099611"/>
              <a:gd name="connsiteX21" fmla="*/ 4472507 w 5088662"/>
              <a:gd name="connsiteY21" fmla="*/ 3727476 h 5099611"/>
              <a:gd name="connsiteX22" fmla="*/ 3236562 w 5088662"/>
              <a:gd name="connsiteY22" fmla="*/ 1588249 h 5099611"/>
              <a:gd name="connsiteX23" fmla="*/ 3257930 w 5088662"/>
              <a:gd name="connsiteY23" fmla="*/ 1587093 h 5099611"/>
              <a:gd name="connsiteX24" fmla="*/ 4570691 w 5088662"/>
              <a:gd name="connsiteY24" fmla="*/ 1586517 h 5099611"/>
              <a:gd name="connsiteX25" fmla="*/ 614508 w 5088662"/>
              <a:gd name="connsiteY25" fmla="*/ 1370514 h 5099611"/>
              <a:gd name="connsiteX26" fmla="*/ 1851608 w 5088662"/>
              <a:gd name="connsiteY26" fmla="*/ 3513210 h 5099611"/>
              <a:gd name="connsiteX27" fmla="*/ 1825618 w 5088662"/>
              <a:gd name="connsiteY27" fmla="*/ 3513210 h 5099611"/>
              <a:gd name="connsiteX28" fmla="*/ 519213 w 5088662"/>
              <a:gd name="connsiteY28" fmla="*/ 3513786 h 5099611"/>
              <a:gd name="connsiteX29" fmla="*/ 486870 w 5088662"/>
              <a:gd name="connsiteY29" fmla="*/ 3492418 h 5099611"/>
              <a:gd name="connsiteX30" fmla="*/ 289925 w 5088662"/>
              <a:gd name="connsiteY30" fmla="*/ 2731791 h 5099611"/>
              <a:gd name="connsiteX31" fmla="*/ 602377 w 5088662"/>
              <a:gd name="connsiteY31" fmla="*/ 1388995 h 5099611"/>
              <a:gd name="connsiteX32" fmla="*/ 614508 w 5088662"/>
              <a:gd name="connsiteY32" fmla="*/ 1370514 h 5099611"/>
              <a:gd name="connsiteX33" fmla="*/ 2753159 w 5088662"/>
              <a:gd name="connsiteY33" fmla="*/ 297437 h 5099611"/>
              <a:gd name="connsiteX34" fmla="*/ 3803136 w 5088662"/>
              <a:gd name="connsiteY34" fmla="*/ 671109 h 5099611"/>
              <a:gd name="connsiteX35" fmla="*/ 4518716 w 5088662"/>
              <a:gd name="connsiteY35" fmla="*/ 1447329 h 5099611"/>
              <a:gd name="connsiteX36" fmla="*/ 4529688 w 5088662"/>
              <a:gd name="connsiteY36" fmla="*/ 1468120 h 5099611"/>
              <a:gd name="connsiteX37" fmla="*/ 2057215 w 5088662"/>
              <a:gd name="connsiteY37" fmla="*/ 1468120 h 5099611"/>
              <a:gd name="connsiteX38" fmla="*/ 2066456 w 5088662"/>
              <a:gd name="connsiteY38" fmla="*/ 1450216 h 5099611"/>
              <a:gd name="connsiteX39" fmla="*/ 2721972 w 5088662"/>
              <a:gd name="connsiteY39" fmla="*/ 314187 h 5099611"/>
              <a:gd name="connsiteX40" fmla="*/ 2753159 w 5088662"/>
              <a:gd name="connsiteY40" fmla="*/ 297437 h 5099611"/>
              <a:gd name="connsiteX41" fmla="*/ 2570655 w 5088662"/>
              <a:gd name="connsiteY41" fmla="*/ 288193 h 5099611"/>
              <a:gd name="connsiteX42" fmla="*/ 2601264 w 5088662"/>
              <a:gd name="connsiteY42" fmla="*/ 288193 h 5099611"/>
              <a:gd name="connsiteX43" fmla="*/ 1364161 w 5088662"/>
              <a:gd name="connsiteY43" fmla="*/ 2431468 h 5099611"/>
              <a:gd name="connsiteX44" fmla="*/ 1353189 w 5088662"/>
              <a:gd name="connsiteY44" fmla="*/ 2414140 h 5099611"/>
              <a:gd name="connsiteX45" fmla="*/ 695941 w 5088662"/>
              <a:gd name="connsiteY45" fmla="*/ 1276374 h 5099611"/>
              <a:gd name="connsiteX46" fmla="*/ 697673 w 5088662"/>
              <a:gd name="connsiteY46" fmla="*/ 1242879 h 5099611"/>
              <a:gd name="connsiteX47" fmla="*/ 2131141 w 5088662"/>
              <a:gd name="connsiteY47" fmla="*/ 326313 h 5099611"/>
              <a:gd name="connsiteX48" fmla="*/ 2570655 w 5088662"/>
              <a:gd name="connsiteY48" fmla="*/ 288193 h 5099611"/>
              <a:gd name="connsiteX49" fmla="*/ 2558524 w 5088662"/>
              <a:gd name="connsiteY49" fmla="*/ 183083 h 5099611"/>
              <a:gd name="connsiteX50" fmla="*/ 170953 w 5088662"/>
              <a:gd name="connsiteY50" fmla="*/ 2549284 h 5099611"/>
              <a:gd name="connsiteX51" fmla="*/ 2543509 w 5088662"/>
              <a:gd name="connsiteY51" fmla="*/ 4916642 h 5099611"/>
              <a:gd name="connsiteX52" fmla="*/ 4917219 w 5088662"/>
              <a:gd name="connsiteY52" fmla="*/ 2552172 h 5099611"/>
              <a:gd name="connsiteX53" fmla="*/ 2558524 w 5088662"/>
              <a:gd name="connsiteY53" fmla="*/ 183083 h 5099611"/>
              <a:gd name="connsiteX54" fmla="*/ 2641691 w 5088662"/>
              <a:gd name="connsiteY54" fmla="*/ 0 h 5099611"/>
              <a:gd name="connsiteX55" fmla="*/ 2732943 w 5088662"/>
              <a:gd name="connsiteY55" fmla="*/ 6929 h 5099611"/>
              <a:gd name="connsiteX56" fmla="*/ 4065917 w 5088662"/>
              <a:gd name="connsiteY56" fmla="*/ 506507 h 5099611"/>
              <a:gd name="connsiteX57" fmla="*/ 4984213 w 5088662"/>
              <a:gd name="connsiteY57" fmla="*/ 1826775 h 5099611"/>
              <a:gd name="connsiteX58" fmla="*/ 5077775 w 5088662"/>
              <a:gd name="connsiteY58" fmla="*/ 2780304 h 5099611"/>
              <a:gd name="connsiteX59" fmla="*/ 4590329 w 5088662"/>
              <a:gd name="connsiteY59" fmla="*/ 4064764 h 5099611"/>
              <a:gd name="connsiteX60" fmla="*/ 3558255 w 5088662"/>
              <a:gd name="connsiteY60" fmla="*/ 4888921 h 5099611"/>
              <a:gd name="connsiteX61" fmla="*/ 2885993 w 5088662"/>
              <a:gd name="connsiteY61" fmla="*/ 5076623 h 5099611"/>
              <a:gd name="connsiteX62" fmla="*/ 2179654 w 5088662"/>
              <a:gd name="connsiteY62" fmla="*/ 5073159 h 5099611"/>
              <a:gd name="connsiteX63" fmla="*/ 139765 w 5088662"/>
              <a:gd name="connsiteY63" fmla="*/ 3384417 h 5099611"/>
              <a:gd name="connsiteX64" fmla="*/ 2887 w 5088662"/>
              <a:gd name="connsiteY64" fmla="*/ 2667105 h 5099611"/>
              <a:gd name="connsiteX65" fmla="*/ 0 w 5088662"/>
              <a:gd name="connsiteY65" fmla="*/ 2645734 h 5099611"/>
              <a:gd name="connsiteX66" fmla="*/ 0 w 5088662"/>
              <a:gd name="connsiteY66" fmla="*/ 2454566 h 5099611"/>
              <a:gd name="connsiteX67" fmla="*/ 2887 w 5088662"/>
              <a:gd name="connsiteY67" fmla="*/ 2433198 h 5099611"/>
              <a:gd name="connsiteX68" fmla="*/ 78545 w 5088662"/>
              <a:gd name="connsiteY68" fmla="*/ 1920338 h 5099611"/>
              <a:gd name="connsiteX69" fmla="*/ 974318 w 5088662"/>
              <a:gd name="connsiteY69" fmla="*/ 544624 h 5099611"/>
              <a:gd name="connsiteX70" fmla="*/ 2355805 w 5088662"/>
              <a:gd name="connsiteY70" fmla="*/ 7508 h 5099611"/>
              <a:gd name="connsiteX71" fmla="*/ 2447060 w 5088662"/>
              <a:gd name="connsiteY71" fmla="*/ 576 h 5099611"/>
              <a:gd name="connsiteX72" fmla="*/ 2641691 w 5088662"/>
              <a:gd name="connsiteY72" fmla="*/ 0 h 509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88662" h="5099611">
                <a:moveTo>
                  <a:pt x="557910" y="3631601"/>
                </a:moveTo>
                <a:cubicBezTo>
                  <a:pt x="1382643" y="3631601"/>
                  <a:pt x="2204492" y="3631601"/>
                  <a:pt x="3028649" y="3631601"/>
                </a:cubicBezTo>
                <a:cubicBezTo>
                  <a:pt x="3026914" y="3636223"/>
                  <a:pt x="3026338" y="3640842"/>
                  <a:pt x="3024027" y="3644308"/>
                </a:cubicBezTo>
                <a:cubicBezTo>
                  <a:pt x="2803406" y="4026641"/>
                  <a:pt x="2582782" y="4408977"/>
                  <a:pt x="2362738" y="4791313"/>
                </a:cubicBezTo>
                <a:cubicBezTo>
                  <a:pt x="2356385" y="4801708"/>
                  <a:pt x="2350031" y="4803440"/>
                  <a:pt x="2338483" y="4802864"/>
                </a:cubicBezTo>
                <a:cubicBezTo>
                  <a:pt x="2083784" y="4779761"/>
                  <a:pt x="1839482" y="4716231"/>
                  <a:pt x="1607310" y="4608809"/>
                </a:cubicBezTo>
                <a:cubicBezTo>
                  <a:pt x="1158556" y="4401468"/>
                  <a:pt x="813185" y="4082086"/>
                  <a:pt x="568882" y="3651817"/>
                </a:cubicBezTo>
                <a:cubicBezTo>
                  <a:pt x="565419" y="3646040"/>
                  <a:pt x="562532" y="3640265"/>
                  <a:pt x="557910" y="3631601"/>
                </a:cubicBezTo>
                <a:close/>
                <a:moveTo>
                  <a:pt x="3723435" y="2669411"/>
                </a:moveTo>
                <a:cubicBezTo>
                  <a:pt x="3728057" y="2676341"/>
                  <a:pt x="3731520" y="2681539"/>
                  <a:pt x="3734410" y="2687316"/>
                </a:cubicBezTo>
                <a:cubicBezTo>
                  <a:pt x="3953299" y="3066762"/>
                  <a:pt x="4172189" y="3445632"/>
                  <a:pt x="4391655" y="3825081"/>
                </a:cubicBezTo>
                <a:cubicBezTo>
                  <a:pt x="4398587" y="3836630"/>
                  <a:pt x="4399743" y="3844718"/>
                  <a:pt x="4391079" y="3856845"/>
                </a:cubicBezTo>
                <a:cubicBezTo>
                  <a:pt x="4101729" y="4258818"/>
                  <a:pt x="3723435" y="4540659"/>
                  <a:pt x="3253313" y="4698908"/>
                </a:cubicBezTo>
                <a:cubicBezTo>
                  <a:pt x="3018253" y="4778032"/>
                  <a:pt x="2776261" y="4813839"/>
                  <a:pt x="2529071" y="4812683"/>
                </a:cubicBezTo>
                <a:cubicBezTo>
                  <a:pt x="2516364" y="4812107"/>
                  <a:pt x="2503658" y="4812107"/>
                  <a:pt x="2486332" y="4812107"/>
                </a:cubicBezTo>
                <a:cubicBezTo>
                  <a:pt x="2900432" y="4095371"/>
                  <a:pt x="3311066" y="3383257"/>
                  <a:pt x="3723435" y="2669411"/>
                </a:cubicBezTo>
                <a:close/>
                <a:moveTo>
                  <a:pt x="4570691" y="1586517"/>
                </a:moveTo>
                <a:cubicBezTo>
                  <a:pt x="4585130" y="1586517"/>
                  <a:pt x="4592639" y="1590560"/>
                  <a:pt x="4598989" y="1604422"/>
                </a:cubicBezTo>
                <a:cubicBezTo>
                  <a:pt x="4709880" y="1846990"/>
                  <a:pt x="4777450" y="2101109"/>
                  <a:pt x="4797666" y="2367359"/>
                </a:cubicBezTo>
                <a:cubicBezTo>
                  <a:pt x="4834627" y="2847876"/>
                  <a:pt x="4730093" y="3295474"/>
                  <a:pt x="4485214" y="3710729"/>
                </a:cubicBezTo>
                <a:cubicBezTo>
                  <a:pt x="4482327" y="3715348"/>
                  <a:pt x="4480016" y="3719970"/>
                  <a:pt x="4477129" y="3724589"/>
                </a:cubicBezTo>
                <a:cubicBezTo>
                  <a:pt x="4476550" y="3725168"/>
                  <a:pt x="4475397" y="3725744"/>
                  <a:pt x="4472507" y="3727476"/>
                </a:cubicBezTo>
                <a:cubicBezTo>
                  <a:pt x="4060719" y="3014786"/>
                  <a:pt x="3649506" y="2303249"/>
                  <a:pt x="3236562" y="1588249"/>
                </a:cubicBezTo>
                <a:cubicBezTo>
                  <a:pt x="3245803" y="1587673"/>
                  <a:pt x="3252156" y="1587093"/>
                  <a:pt x="3257930" y="1587093"/>
                </a:cubicBezTo>
                <a:cubicBezTo>
                  <a:pt x="3695711" y="1587093"/>
                  <a:pt x="4132910" y="1587093"/>
                  <a:pt x="4570691" y="1586517"/>
                </a:cubicBezTo>
                <a:close/>
                <a:moveTo>
                  <a:pt x="614508" y="1370514"/>
                </a:moveTo>
                <a:cubicBezTo>
                  <a:pt x="1026875" y="2084939"/>
                  <a:pt x="1438085" y="2797053"/>
                  <a:pt x="1851608" y="3513210"/>
                </a:cubicBezTo>
                <a:cubicBezTo>
                  <a:pt x="1840057" y="3513210"/>
                  <a:pt x="1832548" y="3513210"/>
                  <a:pt x="1825618" y="3513210"/>
                </a:cubicBezTo>
                <a:cubicBezTo>
                  <a:pt x="1390151" y="3513210"/>
                  <a:pt x="954681" y="3513210"/>
                  <a:pt x="519213" y="3513786"/>
                </a:cubicBezTo>
                <a:cubicBezTo>
                  <a:pt x="501885" y="3513786"/>
                  <a:pt x="493800" y="3508012"/>
                  <a:pt x="486870" y="3492418"/>
                </a:cubicBezTo>
                <a:cubicBezTo>
                  <a:pt x="377135" y="3250426"/>
                  <a:pt x="309565" y="2996883"/>
                  <a:pt x="289925" y="2731791"/>
                </a:cubicBezTo>
                <a:cubicBezTo>
                  <a:pt x="253543" y="2251270"/>
                  <a:pt x="357498" y="1803674"/>
                  <a:pt x="602377" y="1388995"/>
                </a:cubicBezTo>
                <a:cubicBezTo>
                  <a:pt x="605843" y="1383221"/>
                  <a:pt x="609310" y="1378023"/>
                  <a:pt x="614508" y="1370514"/>
                </a:cubicBezTo>
                <a:close/>
                <a:moveTo>
                  <a:pt x="2753159" y="297437"/>
                </a:moveTo>
                <a:cubicBezTo>
                  <a:pt x="3134916" y="333823"/>
                  <a:pt x="3485486" y="457418"/>
                  <a:pt x="3803136" y="671109"/>
                </a:cubicBezTo>
                <a:cubicBezTo>
                  <a:pt x="4103461" y="872673"/>
                  <a:pt x="4341407" y="1131990"/>
                  <a:pt x="4518716" y="1447329"/>
                </a:cubicBezTo>
                <a:cubicBezTo>
                  <a:pt x="4522759" y="1453682"/>
                  <a:pt x="4525646" y="1460035"/>
                  <a:pt x="4529688" y="1468120"/>
                </a:cubicBezTo>
                <a:cubicBezTo>
                  <a:pt x="3704954" y="1468120"/>
                  <a:pt x="2882528" y="1468120"/>
                  <a:pt x="2057215" y="1468120"/>
                </a:cubicBezTo>
                <a:cubicBezTo>
                  <a:pt x="2060681" y="1461767"/>
                  <a:pt x="2062989" y="1455993"/>
                  <a:pt x="2066456" y="1450216"/>
                </a:cubicBezTo>
                <a:cubicBezTo>
                  <a:pt x="2284769" y="1071347"/>
                  <a:pt x="2503658" y="693056"/>
                  <a:pt x="2721972" y="314187"/>
                </a:cubicBezTo>
                <a:cubicBezTo>
                  <a:pt x="2729477" y="300904"/>
                  <a:pt x="2736986" y="296282"/>
                  <a:pt x="2753159" y="297437"/>
                </a:cubicBezTo>
                <a:close/>
                <a:moveTo>
                  <a:pt x="2570655" y="288193"/>
                </a:moveTo>
                <a:cubicBezTo>
                  <a:pt x="2579319" y="288193"/>
                  <a:pt x="2587404" y="288193"/>
                  <a:pt x="2601264" y="288193"/>
                </a:cubicBezTo>
                <a:cubicBezTo>
                  <a:pt x="2187742" y="1004350"/>
                  <a:pt x="1777106" y="1716464"/>
                  <a:pt x="1364161" y="2431468"/>
                </a:cubicBezTo>
                <a:cubicBezTo>
                  <a:pt x="1359542" y="2423959"/>
                  <a:pt x="1356076" y="2419338"/>
                  <a:pt x="1353189" y="2414140"/>
                </a:cubicBezTo>
                <a:cubicBezTo>
                  <a:pt x="1134299" y="2034694"/>
                  <a:pt x="915410" y="1655823"/>
                  <a:pt x="695941" y="1276374"/>
                </a:cubicBezTo>
                <a:cubicBezTo>
                  <a:pt x="688432" y="1263670"/>
                  <a:pt x="689011" y="1255006"/>
                  <a:pt x="697673" y="1242879"/>
                </a:cubicBezTo>
                <a:cubicBezTo>
                  <a:pt x="1056330" y="750809"/>
                  <a:pt x="1532806" y="442976"/>
                  <a:pt x="2131141" y="326313"/>
                </a:cubicBezTo>
                <a:cubicBezTo>
                  <a:pt x="2276107" y="298013"/>
                  <a:pt x="2423381" y="287038"/>
                  <a:pt x="2570655" y="288193"/>
                </a:cubicBezTo>
                <a:close/>
                <a:moveTo>
                  <a:pt x="2558524" y="183083"/>
                </a:moveTo>
                <a:cubicBezTo>
                  <a:pt x="1241144" y="175574"/>
                  <a:pt x="171532" y="1238835"/>
                  <a:pt x="170953" y="2549284"/>
                </a:cubicBezTo>
                <a:cubicBezTo>
                  <a:pt x="170953" y="3856270"/>
                  <a:pt x="1233638" y="4916642"/>
                  <a:pt x="2543509" y="4916642"/>
                </a:cubicBezTo>
                <a:cubicBezTo>
                  <a:pt x="3853381" y="4916642"/>
                  <a:pt x="4915484" y="3858581"/>
                  <a:pt x="4917219" y="2552172"/>
                </a:cubicBezTo>
                <a:cubicBezTo>
                  <a:pt x="4918374" y="1247497"/>
                  <a:pt x="3860887" y="190589"/>
                  <a:pt x="2558524" y="183083"/>
                </a:cubicBezTo>
                <a:close/>
                <a:moveTo>
                  <a:pt x="2641691" y="0"/>
                </a:moveTo>
                <a:cubicBezTo>
                  <a:pt x="2672302" y="2310"/>
                  <a:pt x="2702334" y="4621"/>
                  <a:pt x="2732943" y="6929"/>
                </a:cubicBezTo>
                <a:cubicBezTo>
                  <a:pt x="3225587" y="44470"/>
                  <a:pt x="3671454" y="209649"/>
                  <a:pt x="4065917" y="506507"/>
                </a:cubicBezTo>
                <a:cubicBezTo>
                  <a:pt x="4516402" y="845525"/>
                  <a:pt x="4823077" y="1286769"/>
                  <a:pt x="4984213" y="1826775"/>
                </a:cubicBezTo>
                <a:cubicBezTo>
                  <a:pt x="5077199" y="2138072"/>
                  <a:pt x="5107231" y="2456301"/>
                  <a:pt x="5077775" y="2780304"/>
                </a:cubicBezTo>
                <a:cubicBezTo>
                  <a:pt x="5034460" y="3253889"/>
                  <a:pt x="4872169" y="3682428"/>
                  <a:pt x="4590329" y="4064764"/>
                </a:cubicBezTo>
                <a:cubicBezTo>
                  <a:pt x="4320036" y="4430927"/>
                  <a:pt x="3975241" y="4705841"/>
                  <a:pt x="3558255" y="4888921"/>
                </a:cubicBezTo>
                <a:cubicBezTo>
                  <a:pt x="3342832" y="4983639"/>
                  <a:pt x="3118742" y="5045435"/>
                  <a:pt x="2885993" y="5076623"/>
                </a:cubicBezTo>
                <a:cubicBezTo>
                  <a:pt x="2650355" y="5108389"/>
                  <a:pt x="2414717" y="5107234"/>
                  <a:pt x="2179654" y="5073159"/>
                </a:cubicBezTo>
                <a:cubicBezTo>
                  <a:pt x="1237101" y="4936281"/>
                  <a:pt x="454528" y="4288851"/>
                  <a:pt x="139765" y="3384417"/>
                </a:cubicBezTo>
                <a:cubicBezTo>
                  <a:pt x="58909" y="3152242"/>
                  <a:pt x="13862" y="2913140"/>
                  <a:pt x="2887" y="2667105"/>
                </a:cubicBezTo>
                <a:cubicBezTo>
                  <a:pt x="2311" y="2660173"/>
                  <a:pt x="1156" y="2652664"/>
                  <a:pt x="0" y="2645734"/>
                </a:cubicBezTo>
                <a:cubicBezTo>
                  <a:pt x="0" y="2582204"/>
                  <a:pt x="0" y="2518097"/>
                  <a:pt x="0" y="2454566"/>
                </a:cubicBezTo>
                <a:cubicBezTo>
                  <a:pt x="1156" y="2447637"/>
                  <a:pt x="2887" y="2440128"/>
                  <a:pt x="2887" y="2433198"/>
                </a:cubicBezTo>
                <a:cubicBezTo>
                  <a:pt x="10396" y="2259356"/>
                  <a:pt x="34654" y="2088403"/>
                  <a:pt x="78545" y="1920338"/>
                </a:cubicBezTo>
                <a:cubicBezTo>
                  <a:pt x="223511" y="1361851"/>
                  <a:pt x="522101" y="901547"/>
                  <a:pt x="974318" y="544624"/>
                </a:cubicBezTo>
                <a:cubicBezTo>
                  <a:pt x="1379177" y="224666"/>
                  <a:pt x="1841213" y="47357"/>
                  <a:pt x="2355805" y="7508"/>
                </a:cubicBezTo>
                <a:cubicBezTo>
                  <a:pt x="2386416" y="5198"/>
                  <a:pt x="2416448" y="2887"/>
                  <a:pt x="2447060" y="576"/>
                </a:cubicBezTo>
                <a:cubicBezTo>
                  <a:pt x="2511743" y="0"/>
                  <a:pt x="2576429" y="0"/>
                  <a:pt x="26416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6E8EC8-91BF-4FA6-BDC2-A603DAE93845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aphic 11">
            <a:extLst>
              <a:ext uri="{FF2B5EF4-FFF2-40B4-BE49-F238E27FC236}">
                <a16:creationId xmlns:a16="http://schemas.microsoft.com/office/drawing/2014/main" id="{390AB839-EB3F-48B7-A2EC-A88412D09B80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8D5A175-7F21-4880-A6FB-98ECC267A5AA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667888-3BA1-49F8-A27D-4584006D4928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DC7F61-84BA-4085-AF00-62D4ABDF2221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1F4821-1E48-42E9-839A-6252B657A067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B31002-D53D-4247-BCB4-6406D12ED9F7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C6512F-EE64-4E95-AB89-CA6690EF1EE4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DDD12A-FF8B-480E-94D5-014A6D35120D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2AF2A12F-BFE5-4221-B61A-9D0F8252F3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2525" y="1677018"/>
            <a:ext cx="5256000" cy="249497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9E9835-32F2-475B-B7EF-A6B7D3C5715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4710" y="1677018"/>
            <a:ext cx="5256000" cy="249497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B7051B-3D74-4BF7-B918-5C856972686B}"/>
              </a:ext>
            </a:extLst>
          </p:cNvPr>
          <p:cNvGrpSpPr/>
          <p:nvPr userDrawn="1"/>
        </p:nvGrpSpPr>
        <p:grpSpPr>
          <a:xfrm>
            <a:off x="1" y="5737141"/>
            <a:ext cx="12191627" cy="886330"/>
            <a:chOff x="1" y="5737141"/>
            <a:chExt cx="9143720" cy="886330"/>
          </a:xfrm>
          <a:solidFill>
            <a:schemeClr val="accent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88DD348-C6DA-49C3-AE0F-7B9ACD300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5737142"/>
              <a:ext cx="3153832" cy="886329"/>
            </a:xfrm>
            <a:custGeom>
              <a:avLst/>
              <a:gdLst>
                <a:gd name="T0" fmla="*/ 59 w 1460"/>
                <a:gd name="T1" fmla="*/ 347 h 410"/>
                <a:gd name="T2" fmla="*/ 82 w 1460"/>
                <a:gd name="T3" fmla="*/ 338 h 410"/>
                <a:gd name="T4" fmla="*/ 130 w 1460"/>
                <a:gd name="T5" fmla="*/ 350 h 410"/>
                <a:gd name="T6" fmla="*/ 162 w 1460"/>
                <a:gd name="T7" fmla="*/ 358 h 410"/>
                <a:gd name="T8" fmla="*/ 225 w 1460"/>
                <a:gd name="T9" fmla="*/ 295 h 410"/>
                <a:gd name="T10" fmla="*/ 257 w 1460"/>
                <a:gd name="T11" fmla="*/ 273 h 410"/>
                <a:gd name="T12" fmla="*/ 309 w 1460"/>
                <a:gd name="T13" fmla="*/ 361 h 410"/>
                <a:gd name="T14" fmla="*/ 343 w 1460"/>
                <a:gd name="T15" fmla="*/ 340 h 410"/>
                <a:gd name="T16" fmla="*/ 388 w 1460"/>
                <a:gd name="T17" fmla="*/ 187 h 410"/>
                <a:gd name="T18" fmla="*/ 391 w 1460"/>
                <a:gd name="T19" fmla="*/ 144 h 410"/>
                <a:gd name="T20" fmla="*/ 395 w 1460"/>
                <a:gd name="T21" fmla="*/ 46 h 410"/>
                <a:gd name="T22" fmla="*/ 397 w 1460"/>
                <a:gd name="T23" fmla="*/ 46 h 410"/>
                <a:gd name="T24" fmla="*/ 401 w 1460"/>
                <a:gd name="T25" fmla="*/ 144 h 410"/>
                <a:gd name="T26" fmla="*/ 404 w 1460"/>
                <a:gd name="T27" fmla="*/ 187 h 410"/>
                <a:gd name="T28" fmla="*/ 439 w 1460"/>
                <a:gd name="T29" fmla="*/ 369 h 410"/>
                <a:gd name="T30" fmla="*/ 458 w 1460"/>
                <a:gd name="T31" fmla="*/ 387 h 410"/>
                <a:gd name="T32" fmla="*/ 479 w 1460"/>
                <a:gd name="T33" fmla="*/ 373 h 410"/>
                <a:gd name="T34" fmla="*/ 544 w 1460"/>
                <a:gd name="T35" fmla="*/ 377 h 410"/>
                <a:gd name="T36" fmla="*/ 562 w 1460"/>
                <a:gd name="T37" fmla="*/ 390 h 410"/>
                <a:gd name="T38" fmla="*/ 588 w 1460"/>
                <a:gd name="T39" fmla="*/ 379 h 410"/>
                <a:gd name="T40" fmla="*/ 602 w 1460"/>
                <a:gd name="T41" fmla="*/ 377 h 410"/>
                <a:gd name="T42" fmla="*/ 617 w 1460"/>
                <a:gd name="T43" fmla="*/ 382 h 410"/>
                <a:gd name="T44" fmla="*/ 625 w 1460"/>
                <a:gd name="T45" fmla="*/ 373 h 410"/>
                <a:gd name="T46" fmla="*/ 683 w 1460"/>
                <a:gd name="T47" fmla="*/ 364 h 410"/>
                <a:gd name="T48" fmla="*/ 702 w 1460"/>
                <a:gd name="T49" fmla="*/ 364 h 410"/>
                <a:gd name="T50" fmla="*/ 744 w 1460"/>
                <a:gd name="T51" fmla="*/ 300 h 410"/>
                <a:gd name="T52" fmla="*/ 758 w 1460"/>
                <a:gd name="T53" fmla="*/ 302 h 410"/>
                <a:gd name="T54" fmla="*/ 778 w 1460"/>
                <a:gd name="T55" fmla="*/ 313 h 410"/>
                <a:gd name="T56" fmla="*/ 801 w 1460"/>
                <a:gd name="T57" fmla="*/ 324 h 410"/>
                <a:gd name="T58" fmla="*/ 832 w 1460"/>
                <a:gd name="T59" fmla="*/ 306 h 410"/>
                <a:gd name="T60" fmla="*/ 843 w 1460"/>
                <a:gd name="T61" fmla="*/ 355 h 410"/>
                <a:gd name="T62" fmla="*/ 869 w 1460"/>
                <a:gd name="T63" fmla="*/ 314 h 410"/>
                <a:gd name="T64" fmla="*/ 881 w 1460"/>
                <a:gd name="T65" fmla="*/ 272 h 410"/>
                <a:gd name="T66" fmla="*/ 893 w 1460"/>
                <a:gd name="T67" fmla="*/ 251 h 410"/>
                <a:gd name="T68" fmla="*/ 930 w 1460"/>
                <a:gd name="T69" fmla="*/ 231 h 410"/>
                <a:gd name="T70" fmla="*/ 947 w 1460"/>
                <a:gd name="T71" fmla="*/ 227 h 410"/>
                <a:gd name="T72" fmla="*/ 968 w 1460"/>
                <a:gd name="T73" fmla="*/ 261 h 410"/>
                <a:gd name="T74" fmla="*/ 994 w 1460"/>
                <a:gd name="T75" fmla="*/ 315 h 410"/>
                <a:gd name="T76" fmla="*/ 1035 w 1460"/>
                <a:gd name="T77" fmla="*/ 327 h 410"/>
                <a:gd name="T78" fmla="*/ 1044 w 1460"/>
                <a:gd name="T79" fmla="*/ 322 h 410"/>
                <a:gd name="T80" fmla="*/ 1069 w 1460"/>
                <a:gd name="T81" fmla="*/ 305 h 410"/>
                <a:gd name="T82" fmla="*/ 1084 w 1460"/>
                <a:gd name="T83" fmla="*/ 257 h 410"/>
                <a:gd name="T84" fmla="*/ 1129 w 1460"/>
                <a:gd name="T85" fmla="*/ 280 h 410"/>
                <a:gd name="T86" fmla="*/ 1142 w 1460"/>
                <a:gd name="T87" fmla="*/ 329 h 410"/>
                <a:gd name="T88" fmla="*/ 1161 w 1460"/>
                <a:gd name="T89" fmla="*/ 340 h 410"/>
                <a:gd name="T90" fmla="*/ 1187 w 1460"/>
                <a:gd name="T91" fmla="*/ 340 h 410"/>
                <a:gd name="T92" fmla="*/ 1209 w 1460"/>
                <a:gd name="T93" fmla="*/ 336 h 410"/>
                <a:gd name="T94" fmla="*/ 1231 w 1460"/>
                <a:gd name="T95" fmla="*/ 322 h 410"/>
                <a:gd name="T96" fmla="*/ 1257 w 1460"/>
                <a:gd name="T97" fmla="*/ 318 h 410"/>
                <a:gd name="T98" fmla="*/ 1294 w 1460"/>
                <a:gd name="T99" fmla="*/ 344 h 410"/>
                <a:gd name="T100" fmla="*/ 1330 w 1460"/>
                <a:gd name="T101" fmla="*/ 327 h 410"/>
                <a:gd name="T102" fmla="*/ 1351 w 1460"/>
                <a:gd name="T103" fmla="*/ 165 h 410"/>
                <a:gd name="T104" fmla="*/ 1401 w 1460"/>
                <a:gd name="T105" fmla="*/ 152 h 410"/>
                <a:gd name="T106" fmla="*/ 1426 w 1460"/>
                <a:gd name="T107" fmla="*/ 281 h 410"/>
                <a:gd name="T108" fmla="*/ 1460 w 1460"/>
                <a:gd name="T10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0" h="410">
                  <a:moveTo>
                    <a:pt x="0" y="41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8" y="321"/>
                    <a:pt x="16" y="321"/>
                    <a:pt x="24" y="321"/>
                  </a:cubicBezTo>
                  <a:cubicBezTo>
                    <a:pt x="24" y="326"/>
                    <a:pt x="24" y="330"/>
                    <a:pt x="24" y="335"/>
                  </a:cubicBezTo>
                  <a:cubicBezTo>
                    <a:pt x="30" y="335"/>
                    <a:pt x="37" y="335"/>
                    <a:pt x="43" y="335"/>
                  </a:cubicBezTo>
                  <a:cubicBezTo>
                    <a:pt x="43" y="339"/>
                    <a:pt x="43" y="343"/>
                    <a:pt x="43" y="347"/>
                  </a:cubicBezTo>
                  <a:cubicBezTo>
                    <a:pt x="48" y="347"/>
                    <a:pt x="54" y="347"/>
                    <a:pt x="59" y="347"/>
                  </a:cubicBezTo>
                  <a:cubicBezTo>
                    <a:pt x="59" y="339"/>
                    <a:pt x="59" y="331"/>
                    <a:pt x="59" y="324"/>
                  </a:cubicBezTo>
                  <a:cubicBezTo>
                    <a:pt x="62" y="324"/>
                    <a:pt x="64" y="324"/>
                    <a:pt x="67" y="324"/>
                  </a:cubicBezTo>
                  <a:cubicBezTo>
                    <a:pt x="67" y="323"/>
                    <a:pt x="67" y="322"/>
                    <a:pt x="67" y="321"/>
                  </a:cubicBezTo>
                  <a:cubicBezTo>
                    <a:pt x="69" y="321"/>
                    <a:pt x="71" y="321"/>
                    <a:pt x="73" y="321"/>
                  </a:cubicBezTo>
                  <a:cubicBezTo>
                    <a:pt x="73" y="322"/>
                    <a:pt x="73" y="323"/>
                    <a:pt x="73" y="324"/>
                  </a:cubicBezTo>
                  <a:cubicBezTo>
                    <a:pt x="76" y="324"/>
                    <a:pt x="79" y="324"/>
                    <a:pt x="82" y="324"/>
                  </a:cubicBezTo>
                  <a:cubicBezTo>
                    <a:pt x="82" y="329"/>
                    <a:pt x="82" y="333"/>
                    <a:pt x="82" y="338"/>
                  </a:cubicBezTo>
                  <a:cubicBezTo>
                    <a:pt x="91" y="338"/>
                    <a:pt x="101" y="338"/>
                    <a:pt x="110" y="338"/>
                  </a:cubicBezTo>
                  <a:cubicBezTo>
                    <a:pt x="110" y="340"/>
                    <a:pt x="110" y="342"/>
                    <a:pt x="110" y="344"/>
                  </a:cubicBezTo>
                  <a:cubicBezTo>
                    <a:pt x="111" y="344"/>
                    <a:pt x="113" y="344"/>
                    <a:pt x="114" y="344"/>
                  </a:cubicBezTo>
                  <a:cubicBezTo>
                    <a:pt x="114" y="347"/>
                    <a:pt x="114" y="349"/>
                    <a:pt x="114" y="352"/>
                  </a:cubicBezTo>
                  <a:cubicBezTo>
                    <a:pt x="117" y="352"/>
                    <a:pt x="121" y="352"/>
                    <a:pt x="124" y="352"/>
                  </a:cubicBezTo>
                  <a:cubicBezTo>
                    <a:pt x="124" y="351"/>
                    <a:pt x="124" y="350"/>
                    <a:pt x="124" y="350"/>
                  </a:cubicBezTo>
                  <a:cubicBezTo>
                    <a:pt x="126" y="350"/>
                    <a:pt x="128" y="350"/>
                    <a:pt x="130" y="350"/>
                  </a:cubicBezTo>
                  <a:cubicBezTo>
                    <a:pt x="130" y="350"/>
                    <a:pt x="130" y="351"/>
                    <a:pt x="130" y="352"/>
                  </a:cubicBezTo>
                  <a:cubicBezTo>
                    <a:pt x="134" y="352"/>
                    <a:pt x="139" y="352"/>
                    <a:pt x="144" y="352"/>
                  </a:cubicBezTo>
                  <a:cubicBezTo>
                    <a:pt x="144" y="354"/>
                    <a:pt x="144" y="356"/>
                    <a:pt x="144" y="358"/>
                  </a:cubicBezTo>
                  <a:cubicBezTo>
                    <a:pt x="148" y="358"/>
                    <a:pt x="152" y="358"/>
                    <a:pt x="156" y="358"/>
                  </a:cubicBezTo>
                  <a:cubicBezTo>
                    <a:pt x="156" y="357"/>
                    <a:pt x="156" y="357"/>
                    <a:pt x="156" y="356"/>
                  </a:cubicBezTo>
                  <a:cubicBezTo>
                    <a:pt x="158" y="356"/>
                    <a:pt x="160" y="356"/>
                    <a:pt x="162" y="356"/>
                  </a:cubicBezTo>
                  <a:cubicBezTo>
                    <a:pt x="162" y="357"/>
                    <a:pt x="162" y="357"/>
                    <a:pt x="162" y="358"/>
                  </a:cubicBezTo>
                  <a:cubicBezTo>
                    <a:pt x="166" y="358"/>
                    <a:pt x="170" y="358"/>
                    <a:pt x="173" y="358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186" y="240"/>
                    <a:pt x="186" y="240"/>
                    <a:pt x="186" y="240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4" y="259"/>
                    <a:pt x="214" y="277"/>
                    <a:pt x="214" y="295"/>
                  </a:cubicBezTo>
                  <a:cubicBezTo>
                    <a:pt x="218" y="295"/>
                    <a:pt x="222" y="295"/>
                    <a:pt x="225" y="295"/>
                  </a:cubicBezTo>
                  <a:cubicBezTo>
                    <a:pt x="226" y="295"/>
                    <a:pt x="226" y="294"/>
                    <a:pt x="227" y="293"/>
                  </a:cubicBezTo>
                  <a:cubicBezTo>
                    <a:pt x="228" y="293"/>
                    <a:pt x="230" y="293"/>
                    <a:pt x="231" y="293"/>
                  </a:cubicBezTo>
                  <a:cubicBezTo>
                    <a:pt x="232" y="294"/>
                    <a:pt x="232" y="295"/>
                    <a:pt x="233" y="295"/>
                  </a:cubicBezTo>
                  <a:cubicBezTo>
                    <a:pt x="237" y="295"/>
                    <a:pt x="242" y="295"/>
                    <a:pt x="246" y="295"/>
                  </a:cubicBezTo>
                  <a:cubicBezTo>
                    <a:pt x="246" y="306"/>
                    <a:pt x="246" y="316"/>
                    <a:pt x="246" y="326"/>
                  </a:cubicBezTo>
                  <a:cubicBezTo>
                    <a:pt x="250" y="326"/>
                    <a:pt x="253" y="326"/>
                    <a:pt x="257" y="326"/>
                  </a:cubicBezTo>
                  <a:cubicBezTo>
                    <a:pt x="257" y="309"/>
                    <a:pt x="257" y="291"/>
                    <a:pt x="257" y="273"/>
                  </a:cubicBezTo>
                  <a:cubicBezTo>
                    <a:pt x="259" y="273"/>
                    <a:pt x="261" y="273"/>
                    <a:pt x="262" y="273"/>
                  </a:cubicBezTo>
                  <a:cubicBezTo>
                    <a:pt x="262" y="272"/>
                    <a:pt x="262" y="270"/>
                    <a:pt x="262" y="269"/>
                  </a:cubicBezTo>
                  <a:cubicBezTo>
                    <a:pt x="274" y="269"/>
                    <a:pt x="286" y="269"/>
                    <a:pt x="298" y="269"/>
                  </a:cubicBezTo>
                  <a:cubicBezTo>
                    <a:pt x="299" y="270"/>
                    <a:pt x="300" y="271"/>
                    <a:pt x="301" y="272"/>
                  </a:cubicBezTo>
                  <a:cubicBezTo>
                    <a:pt x="301" y="300"/>
                    <a:pt x="301" y="327"/>
                    <a:pt x="301" y="355"/>
                  </a:cubicBezTo>
                  <a:cubicBezTo>
                    <a:pt x="303" y="355"/>
                    <a:pt x="306" y="355"/>
                    <a:pt x="309" y="355"/>
                  </a:cubicBezTo>
                  <a:cubicBezTo>
                    <a:pt x="309" y="357"/>
                    <a:pt x="309" y="359"/>
                    <a:pt x="309" y="361"/>
                  </a:cubicBezTo>
                  <a:cubicBezTo>
                    <a:pt x="311" y="361"/>
                    <a:pt x="314" y="361"/>
                    <a:pt x="316" y="361"/>
                  </a:cubicBezTo>
                  <a:cubicBezTo>
                    <a:pt x="316" y="354"/>
                    <a:pt x="316" y="347"/>
                    <a:pt x="316" y="340"/>
                  </a:cubicBezTo>
                  <a:cubicBezTo>
                    <a:pt x="319" y="340"/>
                    <a:pt x="323" y="340"/>
                    <a:pt x="326" y="340"/>
                  </a:cubicBezTo>
                  <a:cubicBezTo>
                    <a:pt x="326" y="339"/>
                    <a:pt x="326" y="338"/>
                    <a:pt x="326" y="337"/>
                  </a:cubicBezTo>
                  <a:cubicBezTo>
                    <a:pt x="330" y="337"/>
                    <a:pt x="333" y="337"/>
                    <a:pt x="337" y="337"/>
                  </a:cubicBezTo>
                  <a:cubicBezTo>
                    <a:pt x="337" y="338"/>
                    <a:pt x="337" y="339"/>
                    <a:pt x="337" y="340"/>
                  </a:cubicBezTo>
                  <a:cubicBezTo>
                    <a:pt x="339" y="340"/>
                    <a:pt x="341" y="340"/>
                    <a:pt x="343" y="340"/>
                  </a:cubicBezTo>
                  <a:cubicBezTo>
                    <a:pt x="344" y="338"/>
                    <a:pt x="344" y="337"/>
                    <a:pt x="344" y="336"/>
                  </a:cubicBezTo>
                  <a:cubicBezTo>
                    <a:pt x="345" y="336"/>
                    <a:pt x="346" y="336"/>
                    <a:pt x="347" y="336"/>
                  </a:cubicBezTo>
                  <a:cubicBezTo>
                    <a:pt x="347" y="337"/>
                    <a:pt x="348" y="338"/>
                    <a:pt x="348" y="339"/>
                  </a:cubicBezTo>
                  <a:cubicBezTo>
                    <a:pt x="349" y="339"/>
                    <a:pt x="350" y="339"/>
                    <a:pt x="352" y="339"/>
                  </a:cubicBezTo>
                  <a:cubicBezTo>
                    <a:pt x="352" y="328"/>
                    <a:pt x="352" y="316"/>
                    <a:pt x="352" y="304"/>
                  </a:cubicBezTo>
                  <a:cubicBezTo>
                    <a:pt x="362" y="304"/>
                    <a:pt x="373" y="304"/>
                    <a:pt x="384" y="304"/>
                  </a:cubicBezTo>
                  <a:cubicBezTo>
                    <a:pt x="385" y="265"/>
                    <a:pt x="387" y="226"/>
                    <a:pt x="388" y="187"/>
                  </a:cubicBezTo>
                  <a:cubicBezTo>
                    <a:pt x="384" y="186"/>
                    <a:pt x="372" y="182"/>
                    <a:pt x="382" y="177"/>
                  </a:cubicBezTo>
                  <a:cubicBezTo>
                    <a:pt x="381" y="176"/>
                    <a:pt x="380" y="175"/>
                    <a:pt x="379" y="175"/>
                  </a:cubicBezTo>
                  <a:cubicBezTo>
                    <a:pt x="379" y="168"/>
                    <a:pt x="379" y="168"/>
                    <a:pt x="383" y="164"/>
                  </a:cubicBezTo>
                  <a:cubicBezTo>
                    <a:pt x="383" y="162"/>
                    <a:pt x="383" y="159"/>
                    <a:pt x="383" y="156"/>
                  </a:cubicBezTo>
                  <a:cubicBezTo>
                    <a:pt x="385" y="156"/>
                    <a:pt x="388" y="156"/>
                    <a:pt x="390" y="156"/>
                  </a:cubicBezTo>
                  <a:cubicBezTo>
                    <a:pt x="390" y="152"/>
                    <a:pt x="390" y="149"/>
                    <a:pt x="390" y="146"/>
                  </a:cubicBezTo>
                  <a:cubicBezTo>
                    <a:pt x="390" y="145"/>
                    <a:pt x="391" y="145"/>
                    <a:pt x="391" y="144"/>
                  </a:cubicBezTo>
                  <a:cubicBezTo>
                    <a:pt x="391" y="132"/>
                    <a:pt x="391" y="120"/>
                    <a:pt x="391" y="108"/>
                  </a:cubicBezTo>
                  <a:cubicBezTo>
                    <a:pt x="391" y="107"/>
                    <a:pt x="390" y="106"/>
                    <a:pt x="390" y="105"/>
                  </a:cubicBezTo>
                  <a:cubicBezTo>
                    <a:pt x="391" y="104"/>
                    <a:pt x="392" y="103"/>
                    <a:pt x="393" y="102"/>
                  </a:cubicBezTo>
                  <a:cubicBezTo>
                    <a:pt x="393" y="93"/>
                    <a:pt x="393" y="84"/>
                    <a:pt x="393" y="75"/>
                  </a:cubicBezTo>
                  <a:cubicBezTo>
                    <a:pt x="393" y="75"/>
                    <a:pt x="394" y="74"/>
                    <a:pt x="394" y="73"/>
                  </a:cubicBezTo>
                  <a:cubicBezTo>
                    <a:pt x="394" y="65"/>
                    <a:pt x="394" y="56"/>
                    <a:pt x="394" y="47"/>
                  </a:cubicBezTo>
                  <a:cubicBezTo>
                    <a:pt x="394" y="47"/>
                    <a:pt x="395" y="46"/>
                    <a:pt x="395" y="46"/>
                  </a:cubicBezTo>
                  <a:cubicBezTo>
                    <a:pt x="395" y="43"/>
                    <a:pt x="395" y="41"/>
                    <a:pt x="395" y="38"/>
                  </a:cubicBezTo>
                  <a:cubicBezTo>
                    <a:pt x="395" y="38"/>
                    <a:pt x="395" y="37"/>
                    <a:pt x="396" y="37"/>
                  </a:cubicBezTo>
                  <a:cubicBezTo>
                    <a:pt x="396" y="32"/>
                    <a:pt x="396" y="28"/>
                    <a:pt x="396" y="23"/>
                  </a:cubicBezTo>
                  <a:cubicBezTo>
                    <a:pt x="396" y="23"/>
                    <a:pt x="396" y="23"/>
                    <a:pt x="396" y="23"/>
                  </a:cubicBezTo>
                  <a:cubicBezTo>
                    <a:pt x="396" y="28"/>
                    <a:pt x="396" y="32"/>
                    <a:pt x="396" y="37"/>
                  </a:cubicBezTo>
                  <a:cubicBezTo>
                    <a:pt x="397" y="37"/>
                    <a:pt x="397" y="38"/>
                    <a:pt x="397" y="38"/>
                  </a:cubicBezTo>
                  <a:cubicBezTo>
                    <a:pt x="397" y="41"/>
                    <a:pt x="397" y="43"/>
                    <a:pt x="397" y="46"/>
                  </a:cubicBezTo>
                  <a:cubicBezTo>
                    <a:pt x="398" y="46"/>
                    <a:pt x="398" y="47"/>
                    <a:pt x="398" y="47"/>
                  </a:cubicBezTo>
                  <a:cubicBezTo>
                    <a:pt x="398" y="56"/>
                    <a:pt x="398" y="65"/>
                    <a:pt x="398" y="73"/>
                  </a:cubicBezTo>
                  <a:cubicBezTo>
                    <a:pt x="399" y="74"/>
                    <a:pt x="399" y="74"/>
                    <a:pt x="399" y="75"/>
                  </a:cubicBezTo>
                  <a:cubicBezTo>
                    <a:pt x="399" y="84"/>
                    <a:pt x="399" y="93"/>
                    <a:pt x="399" y="102"/>
                  </a:cubicBezTo>
                  <a:cubicBezTo>
                    <a:pt x="400" y="103"/>
                    <a:pt x="401" y="104"/>
                    <a:pt x="402" y="105"/>
                  </a:cubicBezTo>
                  <a:cubicBezTo>
                    <a:pt x="402" y="106"/>
                    <a:pt x="401" y="107"/>
                    <a:pt x="401" y="108"/>
                  </a:cubicBezTo>
                  <a:cubicBezTo>
                    <a:pt x="401" y="120"/>
                    <a:pt x="401" y="132"/>
                    <a:pt x="401" y="144"/>
                  </a:cubicBezTo>
                  <a:cubicBezTo>
                    <a:pt x="401" y="145"/>
                    <a:pt x="402" y="145"/>
                    <a:pt x="402" y="146"/>
                  </a:cubicBezTo>
                  <a:cubicBezTo>
                    <a:pt x="402" y="149"/>
                    <a:pt x="402" y="152"/>
                    <a:pt x="402" y="156"/>
                  </a:cubicBezTo>
                  <a:cubicBezTo>
                    <a:pt x="405" y="156"/>
                    <a:pt x="407" y="156"/>
                    <a:pt x="409" y="156"/>
                  </a:cubicBezTo>
                  <a:cubicBezTo>
                    <a:pt x="409" y="159"/>
                    <a:pt x="409" y="162"/>
                    <a:pt x="409" y="164"/>
                  </a:cubicBezTo>
                  <a:cubicBezTo>
                    <a:pt x="414" y="168"/>
                    <a:pt x="413" y="169"/>
                    <a:pt x="413" y="175"/>
                  </a:cubicBezTo>
                  <a:cubicBezTo>
                    <a:pt x="412" y="175"/>
                    <a:pt x="411" y="176"/>
                    <a:pt x="410" y="177"/>
                  </a:cubicBezTo>
                  <a:cubicBezTo>
                    <a:pt x="421" y="181"/>
                    <a:pt x="409" y="187"/>
                    <a:pt x="404" y="187"/>
                  </a:cubicBezTo>
                  <a:cubicBezTo>
                    <a:pt x="407" y="254"/>
                    <a:pt x="409" y="320"/>
                    <a:pt x="412" y="387"/>
                  </a:cubicBezTo>
                  <a:cubicBezTo>
                    <a:pt x="414" y="387"/>
                    <a:pt x="415" y="387"/>
                    <a:pt x="417" y="387"/>
                  </a:cubicBezTo>
                  <a:cubicBezTo>
                    <a:pt x="417" y="383"/>
                    <a:pt x="417" y="379"/>
                    <a:pt x="417" y="375"/>
                  </a:cubicBezTo>
                  <a:cubicBezTo>
                    <a:pt x="423" y="375"/>
                    <a:pt x="430" y="375"/>
                    <a:pt x="436" y="375"/>
                  </a:cubicBezTo>
                  <a:cubicBezTo>
                    <a:pt x="436" y="380"/>
                    <a:pt x="436" y="384"/>
                    <a:pt x="436" y="389"/>
                  </a:cubicBezTo>
                  <a:cubicBezTo>
                    <a:pt x="437" y="389"/>
                    <a:pt x="438" y="389"/>
                    <a:pt x="439" y="389"/>
                  </a:cubicBezTo>
                  <a:cubicBezTo>
                    <a:pt x="439" y="382"/>
                    <a:pt x="439" y="376"/>
                    <a:pt x="439" y="369"/>
                  </a:cubicBezTo>
                  <a:cubicBezTo>
                    <a:pt x="440" y="369"/>
                    <a:pt x="441" y="369"/>
                    <a:pt x="442" y="369"/>
                  </a:cubicBezTo>
                  <a:cubicBezTo>
                    <a:pt x="442" y="376"/>
                    <a:pt x="442" y="382"/>
                    <a:pt x="442" y="388"/>
                  </a:cubicBezTo>
                  <a:cubicBezTo>
                    <a:pt x="443" y="388"/>
                    <a:pt x="444" y="388"/>
                    <a:pt x="445" y="388"/>
                  </a:cubicBezTo>
                  <a:cubicBezTo>
                    <a:pt x="445" y="385"/>
                    <a:pt x="445" y="381"/>
                    <a:pt x="445" y="378"/>
                  </a:cubicBezTo>
                  <a:cubicBezTo>
                    <a:pt x="445" y="378"/>
                    <a:pt x="446" y="378"/>
                    <a:pt x="446" y="378"/>
                  </a:cubicBezTo>
                  <a:cubicBezTo>
                    <a:pt x="446" y="381"/>
                    <a:pt x="446" y="384"/>
                    <a:pt x="446" y="388"/>
                  </a:cubicBezTo>
                  <a:cubicBezTo>
                    <a:pt x="450" y="388"/>
                    <a:pt x="454" y="388"/>
                    <a:pt x="458" y="387"/>
                  </a:cubicBezTo>
                  <a:cubicBezTo>
                    <a:pt x="458" y="384"/>
                    <a:pt x="458" y="380"/>
                    <a:pt x="458" y="376"/>
                  </a:cubicBezTo>
                  <a:cubicBezTo>
                    <a:pt x="460" y="376"/>
                    <a:pt x="463" y="376"/>
                    <a:pt x="465" y="376"/>
                  </a:cubicBezTo>
                  <a:cubicBezTo>
                    <a:pt x="465" y="375"/>
                    <a:pt x="465" y="374"/>
                    <a:pt x="465" y="373"/>
                  </a:cubicBezTo>
                  <a:cubicBezTo>
                    <a:pt x="468" y="373"/>
                    <a:pt x="471" y="373"/>
                    <a:pt x="473" y="373"/>
                  </a:cubicBezTo>
                  <a:cubicBezTo>
                    <a:pt x="473" y="374"/>
                    <a:pt x="473" y="374"/>
                    <a:pt x="473" y="375"/>
                  </a:cubicBezTo>
                  <a:cubicBezTo>
                    <a:pt x="475" y="375"/>
                    <a:pt x="477" y="375"/>
                    <a:pt x="479" y="375"/>
                  </a:cubicBezTo>
                  <a:cubicBezTo>
                    <a:pt x="479" y="374"/>
                    <a:pt x="479" y="374"/>
                    <a:pt x="479" y="373"/>
                  </a:cubicBezTo>
                  <a:cubicBezTo>
                    <a:pt x="497" y="373"/>
                    <a:pt x="515" y="373"/>
                    <a:pt x="533" y="373"/>
                  </a:cubicBezTo>
                  <a:cubicBezTo>
                    <a:pt x="533" y="372"/>
                    <a:pt x="533" y="371"/>
                    <a:pt x="533" y="370"/>
                  </a:cubicBezTo>
                  <a:cubicBezTo>
                    <a:pt x="534" y="370"/>
                    <a:pt x="536" y="370"/>
                    <a:pt x="537" y="370"/>
                  </a:cubicBezTo>
                  <a:cubicBezTo>
                    <a:pt x="537" y="371"/>
                    <a:pt x="537" y="372"/>
                    <a:pt x="537" y="373"/>
                  </a:cubicBezTo>
                  <a:cubicBezTo>
                    <a:pt x="538" y="373"/>
                    <a:pt x="540" y="373"/>
                    <a:pt x="541" y="373"/>
                  </a:cubicBezTo>
                  <a:cubicBezTo>
                    <a:pt x="541" y="374"/>
                    <a:pt x="541" y="376"/>
                    <a:pt x="541" y="377"/>
                  </a:cubicBezTo>
                  <a:cubicBezTo>
                    <a:pt x="542" y="377"/>
                    <a:pt x="543" y="377"/>
                    <a:pt x="544" y="377"/>
                  </a:cubicBezTo>
                  <a:cubicBezTo>
                    <a:pt x="544" y="377"/>
                    <a:pt x="544" y="376"/>
                    <a:pt x="544" y="375"/>
                  </a:cubicBezTo>
                  <a:cubicBezTo>
                    <a:pt x="545" y="375"/>
                    <a:pt x="546" y="375"/>
                    <a:pt x="547" y="375"/>
                  </a:cubicBezTo>
                  <a:cubicBezTo>
                    <a:pt x="547" y="376"/>
                    <a:pt x="547" y="377"/>
                    <a:pt x="547" y="377"/>
                  </a:cubicBezTo>
                  <a:cubicBezTo>
                    <a:pt x="550" y="377"/>
                    <a:pt x="553" y="377"/>
                    <a:pt x="556" y="377"/>
                  </a:cubicBezTo>
                  <a:cubicBezTo>
                    <a:pt x="556" y="376"/>
                    <a:pt x="556" y="375"/>
                    <a:pt x="556" y="374"/>
                  </a:cubicBezTo>
                  <a:cubicBezTo>
                    <a:pt x="558" y="374"/>
                    <a:pt x="560" y="374"/>
                    <a:pt x="562" y="374"/>
                  </a:cubicBezTo>
                  <a:cubicBezTo>
                    <a:pt x="562" y="379"/>
                    <a:pt x="562" y="385"/>
                    <a:pt x="562" y="390"/>
                  </a:cubicBezTo>
                  <a:cubicBezTo>
                    <a:pt x="563" y="390"/>
                    <a:pt x="563" y="390"/>
                    <a:pt x="564" y="390"/>
                  </a:cubicBezTo>
                  <a:cubicBezTo>
                    <a:pt x="564" y="389"/>
                    <a:pt x="564" y="387"/>
                    <a:pt x="564" y="386"/>
                  </a:cubicBezTo>
                  <a:cubicBezTo>
                    <a:pt x="565" y="386"/>
                    <a:pt x="567" y="386"/>
                    <a:pt x="568" y="386"/>
                  </a:cubicBezTo>
                  <a:cubicBezTo>
                    <a:pt x="568" y="387"/>
                    <a:pt x="568" y="389"/>
                    <a:pt x="568" y="390"/>
                  </a:cubicBezTo>
                  <a:cubicBezTo>
                    <a:pt x="571" y="390"/>
                    <a:pt x="575" y="390"/>
                    <a:pt x="578" y="390"/>
                  </a:cubicBezTo>
                  <a:cubicBezTo>
                    <a:pt x="578" y="382"/>
                    <a:pt x="578" y="382"/>
                    <a:pt x="578" y="382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8" y="374"/>
                    <a:pt x="589" y="368"/>
                    <a:pt x="589" y="362"/>
                  </a:cubicBezTo>
                  <a:cubicBezTo>
                    <a:pt x="590" y="362"/>
                    <a:pt x="591" y="362"/>
                    <a:pt x="592" y="362"/>
                  </a:cubicBezTo>
                  <a:cubicBezTo>
                    <a:pt x="592" y="368"/>
                    <a:pt x="593" y="374"/>
                    <a:pt x="593" y="379"/>
                  </a:cubicBezTo>
                  <a:cubicBezTo>
                    <a:pt x="594" y="379"/>
                    <a:pt x="596" y="379"/>
                    <a:pt x="597" y="379"/>
                  </a:cubicBezTo>
                  <a:cubicBezTo>
                    <a:pt x="597" y="374"/>
                    <a:pt x="597" y="368"/>
                    <a:pt x="598" y="362"/>
                  </a:cubicBezTo>
                  <a:cubicBezTo>
                    <a:pt x="599" y="362"/>
                    <a:pt x="600" y="362"/>
                    <a:pt x="601" y="362"/>
                  </a:cubicBezTo>
                  <a:cubicBezTo>
                    <a:pt x="601" y="367"/>
                    <a:pt x="602" y="372"/>
                    <a:pt x="602" y="377"/>
                  </a:cubicBezTo>
                  <a:cubicBezTo>
                    <a:pt x="603" y="377"/>
                    <a:pt x="604" y="377"/>
                    <a:pt x="606" y="377"/>
                  </a:cubicBezTo>
                  <a:cubicBezTo>
                    <a:pt x="606" y="378"/>
                    <a:pt x="606" y="378"/>
                    <a:pt x="606" y="379"/>
                  </a:cubicBezTo>
                  <a:cubicBezTo>
                    <a:pt x="607" y="379"/>
                    <a:pt x="609" y="379"/>
                    <a:pt x="610" y="379"/>
                  </a:cubicBezTo>
                  <a:cubicBezTo>
                    <a:pt x="610" y="378"/>
                    <a:pt x="610" y="378"/>
                    <a:pt x="610" y="377"/>
                  </a:cubicBezTo>
                  <a:cubicBezTo>
                    <a:pt x="612" y="377"/>
                    <a:pt x="613" y="377"/>
                    <a:pt x="615" y="377"/>
                  </a:cubicBezTo>
                  <a:cubicBezTo>
                    <a:pt x="615" y="379"/>
                    <a:pt x="615" y="380"/>
                    <a:pt x="615" y="381"/>
                  </a:cubicBezTo>
                  <a:cubicBezTo>
                    <a:pt x="616" y="382"/>
                    <a:pt x="617" y="382"/>
                    <a:pt x="617" y="382"/>
                  </a:cubicBezTo>
                  <a:cubicBezTo>
                    <a:pt x="617" y="383"/>
                    <a:pt x="617" y="384"/>
                    <a:pt x="617" y="385"/>
                  </a:cubicBezTo>
                  <a:cubicBezTo>
                    <a:pt x="617" y="385"/>
                    <a:pt x="617" y="385"/>
                    <a:pt x="617" y="385"/>
                  </a:cubicBezTo>
                  <a:cubicBezTo>
                    <a:pt x="617" y="387"/>
                    <a:pt x="617" y="389"/>
                    <a:pt x="617" y="391"/>
                  </a:cubicBezTo>
                  <a:cubicBezTo>
                    <a:pt x="620" y="391"/>
                    <a:pt x="624" y="391"/>
                    <a:pt x="628" y="391"/>
                  </a:cubicBezTo>
                  <a:cubicBezTo>
                    <a:pt x="628" y="386"/>
                    <a:pt x="628" y="381"/>
                    <a:pt x="628" y="375"/>
                  </a:cubicBezTo>
                  <a:cubicBezTo>
                    <a:pt x="627" y="375"/>
                    <a:pt x="626" y="375"/>
                    <a:pt x="625" y="375"/>
                  </a:cubicBezTo>
                  <a:cubicBezTo>
                    <a:pt x="625" y="374"/>
                    <a:pt x="625" y="374"/>
                    <a:pt x="625" y="373"/>
                  </a:cubicBezTo>
                  <a:cubicBezTo>
                    <a:pt x="627" y="373"/>
                    <a:pt x="629" y="373"/>
                    <a:pt x="630" y="373"/>
                  </a:cubicBezTo>
                  <a:cubicBezTo>
                    <a:pt x="630" y="370"/>
                    <a:pt x="630" y="368"/>
                    <a:pt x="630" y="365"/>
                  </a:cubicBezTo>
                  <a:cubicBezTo>
                    <a:pt x="643" y="365"/>
                    <a:pt x="656" y="365"/>
                    <a:pt x="668" y="365"/>
                  </a:cubicBezTo>
                  <a:cubicBezTo>
                    <a:pt x="668" y="368"/>
                    <a:pt x="668" y="370"/>
                    <a:pt x="668" y="373"/>
                  </a:cubicBezTo>
                  <a:cubicBezTo>
                    <a:pt x="672" y="373"/>
                    <a:pt x="676" y="373"/>
                    <a:pt x="679" y="372"/>
                  </a:cubicBezTo>
                  <a:cubicBezTo>
                    <a:pt x="679" y="370"/>
                    <a:pt x="679" y="367"/>
                    <a:pt x="679" y="364"/>
                  </a:cubicBezTo>
                  <a:cubicBezTo>
                    <a:pt x="681" y="364"/>
                    <a:pt x="682" y="364"/>
                    <a:pt x="683" y="364"/>
                  </a:cubicBezTo>
                  <a:cubicBezTo>
                    <a:pt x="683" y="360"/>
                    <a:pt x="683" y="355"/>
                    <a:pt x="683" y="350"/>
                  </a:cubicBezTo>
                  <a:cubicBezTo>
                    <a:pt x="685" y="350"/>
                    <a:pt x="687" y="350"/>
                    <a:pt x="688" y="350"/>
                  </a:cubicBezTo>
                  <a:cubicBezTo>
                    <a:pt x="689" y="350"/>
                    <a:pt x="689" y="349"/>
                    <a:pt x="690" y="349"/>
                  </a:cubicBezTo>
                  <a:cubicBezTo>
                    <a:pt x="691" y="349"/>
                    <a:pt x="693" y="349"/>
                    <a:pt x="695" y="349"/>
                  </a:cubicBezTo>
                  <a:cubicBezTo>
                    <a:pt x="695" y="349"/>
                    <a:pt x="696" y="350"/>
                    <a:pt x="696" y="350"/>
                  </a:cubicBezTo>
                  <a:cubicBezTo>
                    <a:pt x="698" y="350"/>
                    <a:pt x="700" y="350"/>
                    <a:pt x="702" y="350"/>
                  </a:cubicBezTo>
                  <a:cubicBezTo>
                    <a:pt x="702" y="355"/>
                    <a:pt x="702" y="359"/>
                    <a:pt x="702" y="364"/>
                  </a:cubicBezTo>
                  <a:cubicBezTo>
                    <a:pt x="707" y="364"/>
                    <a:pt x="712" y="364"/>
                    <a:pt x="717" y="364"/>
                  </a:cubicBezTo>
                  <a:cubicBezTo>
                    <a:pt x="717" y="362"/>
                    <a:pt x="717" y="360"/>
                    <a:pt x="717" y="358"/>
                  </a:cubicBezTo>
                  <a:cubicBezTo>
                    <a:pt x="718" y="358"/>
                    <a:pt x="718" y="358"/>
                    <a:pt x="719" y="358"/>
                  </a:cubicBezTo>
                  <a:cubicBezTo>
                    <a:pt x="719" y="360"/>
                    <a:pt x="719" y="362"/>
                    <a:pt x="719" y="364"/>
                  </a:cubicBezTo>
                  <a:cubicBezTo>
                    <a:pt x="725" y="364"/>
                    <a:pt x="725" y="364"/>
                    <a:pt x="725" y="364"/>
                  </a:cubicBezTo>
                  <a:cubicBezTo>
                    <a:pt x="725" y="300"/>
                    <a:pt x="725" y="300"/>
                    <a:pt x="725" y="300"/>
                  </a:cubicBezTo>
                  <a:cubicBezTo>
                    <a:pt x="744" y="300"/>
                    <a:pt x="744" y="300"/>
                    <a:pt x="744" y="300"/>
                  </a:cubicBezTo>
                  <a:cubicBezTo>
                    <a:pt x="744" y="295"/>
                    <a:pt x="744" y="295"/>
                    <a:pt x="744" y="295"/>
                  </a:cubicBezTo>
                  <a:cubicBezTo>
                    <a:pt x="747" y="295"/>
                    <a:pt x="747" y="295"/>
                    <a:pt x="747" y="295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56" y="298"/>
                    <a:pt x="756" y="298"/>
                    <a:pt x="756" y="298"/>
                  </a:cubicBezTo>
                  <a:cubicBezTo>
                    <a:pt x="756" y="295"/>
                    <a:pt x="756" y="295"/>
                    <a:pt x="756" y="295"/>
                  </a:cubicBezTo>
                  <a:cubicBezTo>
                    <a:pt x="758" y="295"/>
                    <a:pt x="758" y="295"/>
                    <a:pt x="758" y="295"/>
                  </a:cubicBezTo>
                  <a:cubicBezTo>
                    <a:pt x="758" y="302"/>
                    <a:pt x="758" y="302"/>
                    <a:pt x="758" y="302"/>
                  </a:cubicBezTo>
                  <a:cubicBezTo>
                    <a:pt x="761" y="302"/>
                    <a:pt x="761" y="302"/>
                    <a:pt x="761" y="302"/>
                  </a:cubicBezTo>
                  <a:cubicBezTo>
                    <a:pt x="761" y="308"/>
                    <a:pt x="761" y="308"/>
                    <a:pt x="761" y="308"/>
                  </a:cubicBezTo>
                  <a:cubicBezTo>
                    <a:pt x="772" y="308"/>
                    <a:pt x="772" y="308"/>
                    <a:pt x="772" y="308"/>
                  </a:cubicBezTo>
                  <a:cubicBezTo>
                    <a:pt x="772" y="323"/>
                    <a:pt x="772" y="323"/>
                    <a:pt x="772" y="323"/>
                  </a:cubicBezTo>
                  <a:cubicBezTo>
                    <a:pt x="773" y="323"/>
                    <a:pt x="773" y="323"/>
                    <a:pt x="773" y="323"/>
                  </a:cubicBezTo>
                  <a:cubicBezTo>
                    <a:pt x="773" y="313"/>
                    <a:pt x="773" y="313"/>
                    <a:pt x="773" y="313"/>
                  </a:cubicBezTo>
                  <a:cubicBezTo>
                    <a:pt x="778" y="313"/>
                    <a:pt x="778" y="313"/>
                    <a:pt x="778" y="313"/>
                  </a:cubicBezTo>
                  <a:cubicBezTo>
                    <a:pt x="778" y="330"/>
                    <a:pt x="778" y="330"/>
                    <a:pt x="778" y="330"/>
                  </a:cubicBezTo>
                  <a:cubicBezTo>
                    <a:pt x="793" y="330"/>
                    <a:pt x="793" y="330"/>
                    <a:pt x="793" y="330"/>
                  </a:cubicBezTo>
                  <a:cubicBezTo>
                    <a:pt x="793" y="324"/>
                    <a:pt x="793" y="324"/>
                    <a:pt x="793" y="324"/>
                  </a:cubicBezTo>
                  <a:cubicBezTo>
                    <a:pt x="799" y="324"/>
                    <a:pt x="799" y="324"/>
                    <a:pt x="799" y="324"/>
                  </a:cubicBezTo>
                  <a:cubicBezTo>
                    <a:pt x="799" y="332"/>
                    <a:pt x="799" y="332"/>
                    <a:pt x="799" y="332"/>
                  </a:cubicBezTo>
                  <a:cubicBezTo>
                    <a:pt x="801" y="332"/>
                    <a:pt x="801" y="332"/>
                    <a:pt x="801" y="332"/>
                  </a:cubicBezTo>
                  <a:cubicBezTo>
                    <a:pt x="801" y="324"/>
                    <a:pt x="801" y="324"/>
                    <a:pt x="801" y="324"/>
                  </a:cubicBezTo>
                  <a:cubicBezTo>
                    <a:pt x="808" y="324"/>
                    <a:pt x="808" y="324"/>
                    <a:pt x="808" y="324"/>
                  </a:cubicBezTo>
                  <a:cubicBezTo>
                    <a:pt x="808" y="306"/>
                    <a:pt x="808" y="306"/>
                    <a:pt x="808" y="306"/>
                  </a:cubicBezTo>
                  <a:cubicBezTo>
                    <a:pt x="812" y="306"/>
                    <a:pt x="812" y="306"/>
                    <a:pt x="812" y="306"/>
                  </a:cubicBezTo>
                  <a:cubicBezTo>
                    <a:pt x="817" y="286"/>
                    <a:pt x="817" y="286"/>
                    <a:pt x="817" y="286"/>
                  </a:cubicBezTo>
                  <a:cubicBezTo>
                    <a:pt x="822" y="286"/>
                    <a:pt x="822" y="286"/>
                    <a:pt x="822" y="286"/>
                  </a:cubicBezTo>
                  <a:cubicBezTo>
                    <a:pt x="828" y="306"/>
                    <a:pt x="828" y="306"/>
                    <a:pt x="828" y="306"/>
                  </a:cubicBezTo>
                  <a:cubicBezTo>
                    <a:pt x="832" y="306"/>
                    <a:pt x="832" y="306"/>
                    <a:pt x="832" y="306"/>
                  </a:cubicBezTo>
                  <a:cubicBezTo>
                    <a:pt x="832" y="336"/>
                    <a:pt x="832" y="336"/>
                    <a:pt x="832" y="336"/>
                  </a:cubicBezTo>
                  <a:cubicBezTo>
                    <a:pt x="835" y="336"/>
                    <a:pt x="835" y="336"/>
                    <a:pt x="835" y="336"/>
                  </a:cubicBezTo>
                  <a:cubicBezTo>
                    <a:pt x="835" y="357"/>
                    <a:pt x="835" y="357"/>
                    <a:pt x="835" y="357"/>
                  </a:cubicBezTo>
                  <a:cubicBezTo>
                    <a:pt x="837" y="357"/>
                    <a:pt x="837" y="357"/>
                    <a:pt x="837" y="357"/>
                  </a:cubicBezTo>
                  <a:cubicBezTo>
                    <a:pt x="837" y="350"/>
                    <a:pt x="837" y="350"/>
                    <a:pt x="837" y="350"/>
                  </a:cubicBezTo>
                  <a:cubicBezTo>
                    <a:pt x="840" y="355"/>
                    <a:pt x="840" y="355"/>
                    <a:pt x="840" y="355"/>
                  </a:cubicBezTo>
                  <a:cubicBezTo>
                    <a:pt x="843" y="355"/>
                    <a:pt x="843" y="355"/>
                    <a:pt x="843" y="355"/>
                  </a:cubicBezTo>
                  <a:cubicBezTo>
                    <a:pt x="843" y="315"/>
                    <a:pt x="843" y="315"/>
                    <a:pt x="843" y="315"/>
                  </a:cubicBezTo>
                  <a:cubicBezTo>
                    <a:pt x="857" y="315"/>
                    <a:pt x="857" y="315"/>
                    <a:pt x="857" y="315"/>
                  </a:cubicBezTo>
                  <a:cubicBezTo>
                    <a:pt x="863" y="322"/>
                    <a:pt x="863" y="322"/>
                    <a:pt x="863" y="322"/>
                  </a:cubicBezTo>
                  <a:cubicBezTo>
                    <a:pt x="863" y="315"/>
                    <a:pt x="863" y="315"/>
                    <a:pt x="863" y="315"/>
                  </a:cubicBezTo>
                  <a:cubicBezTo>
                    <a:pt x="864" y="315"/>
                    <a:pt x="864" y="315"/>
                    <a:pt x="864" y="315"/>
                  </a:cubicBezTo>
                  <a:cubicBezTo>
                    <a:pt x="864" y="314"/>
                    <a:pt x="864" y="314"/>
                    <a:pt x="864" y="314"/>
                  </a:cubicBezTo>
                  <a:cubicBezTo>
                    <a:pt x="869" y="314"/>
                    <a:pt x="869" y="314"/>
                    <a:pt x="869" y="314"/>
                  </a:cubicBezTo>
                  <a:cubicBezTo>
                    <a:pt x="869" y="303"/>
                    <a:pt x="869" y="303"/>
                    <a:pt x="869" y="303"/>
                  </a:cubicBezTo>
                  <a:cubicBezTo>
                    <a:pt x="872" y="303"/>
                    <a:pt x="872" y="303"/>
                    <a:pt x="872" y="303"/>
                  </a:cubicBezTo>
                  <a:cubicBezTo>
                    <a:pt x="872" y="297"/>
                    <a:pt x="872" y="297"/>
                    <a:pt x="872" y="297"/>
                  </a:cubicBezTo>
                  <a:cubicBezTo>
                    <a:pt x="873" y="297"/>
                    <a:pt x="873" y="297"/>
                    <a:pt x="873" y="297"/>
                  </a:cubicBezTo>
                  <a:cubicBezTo>
                    <a:pt x="873" y="286"/>
                    <a:pt x="873" y="286"/>
                    <a:pt x="873" y="286"/>
                  </a:cubicBezTo>
                  <a:cubicBezTo>
                    <a:pt x="881" y="286"/>
                    <a:pt x="881" y="286"/>
                    <a:pt x="881" y="286"/>
                  </a:cubicBezTo>
                  <a:cubicBezTo>
                    <a:pt x="881" y="272"/>
                    <a:pt x="881" y="272"/>
                    <a:pt x="881" y="272"/>
                  </a:cubicBezTo>
                  <a:cubicBezTo>
                    <a:pt x="885" y="272"/>
                    <a:pt x="885" y="272"/>
                    <a:pt x="885" y="272"/>
                  </a:cubicBezTo>
                  <a:cubicBezTo>
                    <a:pt x="885" y="269"/>
                    <a:pt x="885" y="269"/>
                    <a:pt x="885" y="269"/>
                  </a:cubicBezTo>
                  <a:cubicBezTo>
                    <a:pt x="888" y="269"/>
                    <a:pt x="888" y="269"/>
                    <a:pt x="888" y="269"/>
                  </a:cubicBezTo>
                  <a:cubicBezTo>
                    <a:pt x="888" y="255"/>
                    <a:pt x="888" y="255"/>
                    <a:pt x="888" y="255"/>
                  </a:cubicBezTo>
                  <a:cubicBezTo>
                    <a:pt x="890" y="255"/>
                    <a:pt x="890" y="255"/>
                    <a:pt x="890" y="255"/>
                  </a:cubicBezTo>
                  <a:cubicBezTo>
                    <a:pt x="890" y="251"/>
                    <a:pt x="890" y="251"/>
                    <a:pt x="890" y="251"/>
                  </a:cubicBezTo>
                  <a:cubicBezTo>
                    <a:pt x="893" y="251"/>
                    <a:pt x="893" y="251"/>
                    <a:pt x="893" y="251"/>
                  </a:cubicBezTo>
                  <a:cubicBezTo>
                    <a:pt x="893" y="237"/>
                    <a:pt x="893" y="237"/>
                    <a:pt x="893" y="237"/>
                  </a:cubicBezTo>
                  <a:cubicBezTo>
                    <a:pt x="906" y="237"/>
                    <a:pt x="906" y="237"/>
                    <a:pt x="906" y="237"/>
                  </a:cubicBezTo>
                  <a:cubicBezTo>
                    <a:pt x="906" y="231"/>
                    <a:pt x="906" y="231"/>
                    <a:pt x="906" y="231"/>
                  </a:cubicBezTo>
                  <a:cubicBezTo>
                    <a:pt x="921" y="231"/>
                    <a:pt x="921" y="231"/>
                    <a:pt x="921" y="231"/>
                  </a:cubicBezTo>
                  <a:cubicBezTo>
                    <a:pt x="921" y="227"/>
                    <a:pt x="921" y="227"/>
                    <a:pt x="921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1"/>
                    <a:pt x="930" y="231"/>
                    <a:pt x="930" y="231"/>
                  </a:cubicBezTo>
                  <a:cubicBezTo>
                    <a:pt x="932" y="231"/>
                    <a:pt x="932" y="231"/>
                    <a:pt x="932" y="231"/>
                  </a:cubicBezTo>
                  <a:cubicBezTo>
                    <a:pt x="932" y="229"/>
                    <a:pt x="932" y="229"/>
                    <a:pt x="932" y="229"/>
                  </a:cubicBezTo>
                  <a:cubicBezTo>
                    <a:pt x="937" y="229"/>
                    <a:pt x="937" y="229"/>
                    <a:pt x="937" y="229"/>
                  </a:cubicBezTo>
                  <a:cubicBezTo>
                    <a:pt x="937" y="231"/>
                    <a:pt x="937" y="231"/>
                    <a:pt x="937" y="231"/>
                  </a:cubicBezTo>
                  <a:cubicBezTo>
                    <a:pt x="940" y="231"/>
                    <a:pt x="940" y="231"/>
                    <a:pt x="940" y="231"/>
                  </a:cubicBezTo>
                  <a:cubicBezTo>
                    <a:pt x="940" y="227"/>
                    <a:pt x="940" y="227"/>
                    <a:pt x="940" y="227"/>
                  </a:cubicBezTo>
                  <a:cubicBezTo>
                    <a:pt x="947" y="227"/>
                    <a:pt x="947" y="227"/>
                    <a:pt x="947" y="227"/>
                  </a:cubicBezTo>
                  <a:cubicBezTo>
                    <a:pt x="947" y="231"/>
                    <a:pt x="947" y="231"/>
                    <a:pt x="947" y="231"/>
                  </a:cubicBezTo>
                  <a:cubicBezTo>
                    <a:pt x="958" y="231"/>
                    <a:pt x="958" y="231"/>
                    <a:pt x="958" y="231"/>
                  </a:cubicBezTo>
                  <a:cubicBezTo>
                    <a:pt x="958" y="238"/>
                    <a:pt x="958" y="238"/>
                    <a:pt x="958" y="238"/>
                  </a:cubicBezTo>
                  <a:cubicBezTo>
                    <a:pt x="965" y="238"/>
                    <a:pt x="965" y="238"/>
                    <a:pt x="965" y="238"/>
                  </a:cubicBezTo>
                  <a:cubicBezTo>
                    <a:pt x="965" y="276"/>
                    <a:pt x="965" y="276"/>
                    <a:pt x="965" y="276"/>
                  </a:cubicBezTo>
                  <a:cubicBezTo>
                    <a:pt x="968" y="276"/>
                    <a:pt x="968" y="276"/>
                    <a:pt x="968" y="276"/>
                  </a:cubicBezTo>
                  <a:cubicBezTo>
                    <a:pt x="968" y="261"/>
                    <a:pt x="968" y="261"/>
                    <a:pt x="968" y="261"/>
                  </a:cubicBezTo>
                  <a:cubicBezTo>
                    <a:pt x="987" y="261"/>
                    <a:pt x="987" y="261"/>
                    <a:pt x="987" y="261"/>
                  </a:cubicBezTo>
                  <a:cubicBezTo>
                    <a:pt x="987" y="276"/>
                    <a:pt x="987" y="276"/>
                    <a:pt x="987" y="276"/>
                  </a:cubicBezTo>
                  <a:cubicBezTo>
                    <a:pt x="989" y="276"/>
                    <a:pt x="989" y="276"/>
                    <a:pt x="989" y="276"/>
                  </a:cubicBezTo>
                  <a:cubicBezTo>
                    <a:pt x="989" y="316"/>
                    <a:pt x="989" y="316"/>
                    <a:pt x="989" y="316"/>
                  </a:cubicBezTo>
                  <a:cubicBezTo>
                    <a:pt x="992" y="315"/>
                    <a:pt x="992" y="315"/>
                    <a:pt x="992" y="315"/>
                  </a:cubicBezTo>
                  <a:cubicBezTo>
                    <a:pt x="993" y="283"/>
                    <a:pt x="993" y="283"/>
                    <a:pt x="993" y="283"/>
                  </a:cubicBezTo>
                  <a:cubicBezTo>
                    <a:pt x="994" y="315"/>
                    <a:pt x="994" y="315"/>
                    <a:pt x="994" y="315"/>
                  </a:cubicBezTo>
                  <a:cubicBezTo>
                    <a:pt x="997" y="316"/>
                    <a:pt x="997" y="316"/>
                    <a:pt x="997" y="316"/>
                  </a:cubicBezTo>
                  <a:cubicBezTo>
                    <a:pt x="1000" y="335"/>
                    <a:pt x="1000" y="335"/>
                    <a:pt x="1000" y="335"/>
                  </a:cubicBezTo>
                  <a:cubicBezTo>
                    <a:pt x="1008" y="340"/>
                    <a:pt x="1008" y="340"/>
                    <a:pt x="1008" y="340"/>
                  </a:cubicBezTo>
                  <a:cubicBezTo>
                    <a:pt x="1008" y="332"/>
                    <a:pt x="1008" y="332"/>
                    <a:pt x="1008" y="332"/>
                  </a:cubicBezTo>
                  <a:cubicBezTo>
                    <a:pt x="1011" y="332"/>
                    <a:pt x="1011" y="332"/>
                    <a:pt x="1011" y="332"/>
                  </a:cubicBezTo>
                  <a:cubicBezTo>
                    <a:pt x="1011" y="327"/>
                    <a:pt x="1011" y="327"/>
                    <a:pt x="1011" y="327"/>
                  </a:cubicBezTo>
                  <a:cubicBezTo>
                    <a:pt x="1035" y="327"/>
                    <a:pt x="1035" y="327"/>
                    <a:pt x="1035" y="327"/>
                  </a:cubicBezTo>
                  <a:cubicBezTo>
                    <a:pt x="1035" y="329"/>
                    <a:pt x="1035" y="329"/>
                    <a:pt x="1035" y="329"/>
                  </a:cubicBezTo>
                  <a:cubicBezTo>
                    <a:pt x="1038" y="329"/>
                    <a:pt x="1038" y="329"/>
                    <a:pt x="1038" y="329"/>
                  </a:cubicBezTo>
                  <a:cubicBezTo>
                    <a:pt x="1038" y="323"/>
                    <a:pt x="1038" y="323"/>
                    <a:pt x="1038" y="323"/>
                  </a:cubicBezTo>
                  <a:cubicBezTo>
                    <a:pt x="1042" y="323"/>
                    <a:pt x="1042" y="323"/>
                    <a:pt x="1042" y="323"/>
                  </a:cubicBezTo>
                  <a:cubicBezTo>
                    <a:pt x="1042" y="330"/>
                    <a:pt x="1042" y="330"/>
                    <a:pt x="1042" y="330"/>
                  </a:cubicBezTo>
                  <a:cubicBezTo>
                    <a:pt x="1044" y="330"/>
                    <a:pt x="1044" y="330"/>
                    <a:pt x="1044" y="330"/>
                  </a:cubicBezTo>
                  <a:cubicBezTo>
                    <a:pt x="1044" y="322"/>
                    <a:pt x="1044" y="322"/>
                    <a:pt x="1044" y="322"/>
                  </a:cubicBezTo>
                  <a:cubicBezTo>
                    <a:pt x="1049" y="322"/>
                    <a:pt x="1049" y="322"/>
                    <a:pt x="1049" y="322"/>
                  </a:cubicBezTo>
                  <a:cubicBezTo>
                    <a:pt x="1049" y="318"/>
                    <a:pt x="1049" y="318"/>
                    <a:pt x="1049" y="318"/>
                  </a:cubicBezTo>
                  <a:cubicBezTo>
                    <a:pt x="1058" y="318"/>
                    <a:pt x="1058" y="318"/>
                    <a:pt x="1058" y="318"/>
                  </a:cubicBezTo>
                  <a:cubicBezTo>
                    <a:pt x="1058" y="308"/>
                    <a:pt x="1058" y="308"/>
                    <a:pt x="1058" y="308"/>
                  </a:cubicBezTo>
                  <a:cubicBezTo>
                    <a:pt x="1061" y="307"/>
                    <a:pt x="1061" y="307"/>
                    <a:pt x="1061" y="307"/>
                  </a:cubicBezTo>
                  <a:cubicBezTo>
                    <a:pt x="1061" y="305"/>
                    <a:pt x="1061" y="305"/>
                    <a:pt x="1061" y="305"/>
                  </a:cubicBezTo>
                  <a:cubicBezTo>
                    <a:pt x="1069" y="305"/>
                    <a:pt x="1069" y="305"/>
                    <a:pt x="1069" y="305"/>
                  </a:cubicBezTo>
                  <a:cubicBezTo>
                    <a:pt x="1069" y="299"/>
                    <a:pt x="1069" y="299"/>
                    <a:pt x="1069" y="299"/>
                  </a:cubicBezTo>
                  <a:cubicBezTo>
                    <a:pt x="1073" y="299"/>
                    <a:pt x="1073" y="299"/>
                    <a:pt x="1073" y="299"/>
                  </a:cubicBezTo>
                  <a:cubicBezTo>
                    <a:pt x="1073" y="281"/>
                    <a:pt x="1073" y="281"/>
                    <a:pt x="1073" y="281"/>
                  </a:cubicBezTo>
                  <a:cubicBezTo>
                    <a:pt x="1080" y="281"/>
                    <a:pt x="1080" y="281"/>
                    <a:pt x="1080" y="281"/>
                  </a:cubicBezTo>
                  <a:cubicBezTo>
                    <a:pt x="1080" y="279"/>
                    <a:pt x="1080" y="279"/>
                    <a:pt x="1080" y="279"/>
                  </a:cubicBezTo>
                  <a:cubicBezTo>
                    <a:pt x="1084" y="279"/>
                    <a:pt x="1084" y="279"/>
                    <a:pt x="1084" y="279"/>
                  </a:cubicBezTo>
                  <a:cubicBezTo>
                    <a:pt x="1084" y="257"/>
                    <a:pt x="1084" y="257"/>
                    <a:pt x="1084" y="257"/>
                  </a:cubicBezTo>
                  <a:cubicBezTo>
                    <a:pt x="1093" y="257"/>
                    <a:pt x="1093" y="257"/>
                    <a:pt x="1093" y="257"/>
                  </a:cubicBezTo>
                  <a:cubicBezTo>
                    <a:pt x="1093" y="248"/>
                    <a:pt x="1093" y="248"/>
                    <a:pt x="1093" y="248"/>
                  </a:cubicBezTo>
                  <a:cubicBezTo>
                    <a:pt x="1110" y="248"/>
                    <a:pt x="1110" y="248"/>
                    <a:pt x="1110" y="248"/>
                  </a:cubicBezTo>
                  <a:cubicBezTo>
                    <a:pt x="1110" y="258"/>
                    <a:pt x="1110" y="258"/>
                    <a:pt x="1110" y="258"/>
                  </a:cubicBezTo>
                  <a:cubicBezTo>
                    <a:pt x="1123" y="258"/>
                    <a:pt x="1123" y="258"/>
                    <a:pt x="1123" y="258"/>
                  </a:cubicBezTo>
                  <a:cubicBezTo>
                    <a:pt x="1123" y="280"/>
                    <a:pt x="1123" y="280"/>
                    <a:pt x="1123" y="280"/>
                  </a:cubicBezTo>
                  <a:cubicBezTo>
                    <a:pt x="1129" y="280"/>
                    <a:pt x="1129" y="280"/>
                    <a:pt x="1129" y="280"/>
                  </a:cubicBezTo>
                  <a:cubicBezTo>
                    <a:pt x="1129" y="329"/>
                    <a:pt x="1129" y="329"/>
                    <a:pt x="1129" y="329"/>
                  </a:cubicBezTo>
                  <a:cubicBezTo>
                    <a:pt x="1132" y="329"/>
                    <a:pt x="1132" y="329"/>
                    <a:pt x="1132" y="329"/>
                  </a:cubicBezTo>
                  <a:cubicBezTo>
                    <a:pt x="1136" y="316"/>
                    <a:pt x="1136" y="316"/>
                    <a:pt x="1136" y="316"/>
                  </a:cubicBezTo>
                  <a:cubicBezTo>
                    <a:pt x="1139" y="322"/>
                    <a:pt x="1139" y="322"/>
                    <a:pt x="1139" y="322"/>
                  </a:cubicBezTo>
                  <a:cubicBezTo>
                    <a:pt x="1138" y="322"/>
                    <a:pt x="1138" y="322"/>
                    <a:pt x="1138" y="322"/>
                  </a:cubicBezTo>
                  <a:cubicBezTo>
                    <a:pt x="1138" y="329"/>
                    <a:pt x="1138" y="329"/>
                    <a:pt x="1138" y="329"/>
                  </a:cubicBezTo>
                  <a:cubicBezTo>
                    <a:pt x="1142" y="329"/>
                    <a:pt x="1142" y="329"/>
                    <a:pt x="1142" y="329"/>
                  </a:cubicBezTo>
                  <a:cubicBezTo>
                    <a:pt x="1142" y="344"/>
                    <a:pt x="1142" y="344"/>
                    <a:pt x="1142" y="344"/>
                  </a:cubicBezTo>
                  <a:cubicBezTo>
                    <a:pt x="1146" y="344"/>
                    <a:pt x="1146" y="344"/>
                    <a:pt x="1146" y="344"/>
                  </a:cubicBezTo>
                  <a:cubicBezTo>
                    <a:pt x="1146" y="355"/>
                    <a:pt x="1146" y="355"/>
                    <a:pt x="1146" y="355"/>
                  </a:cubicBezTo>
                  <a:cubicBezTo>
                    <a:pt x="1153" y="355"/>
                    <a:pt x="1153" y="355"/>
                    <a:pt x="1153" y="355"/>
                  </a:cubicBezTo>
                  <a:cubicBezTo>
                    <a:pt x="1153" y="351"/>
                    <a:pt x="1153" y="351"/>
                    <a:pt x="1153" y="351"/>
                  </a:cubicBezTo>
                  <a:cubicBezTo>
                    <a:pt x="1161" y="351"/>
                    <a:pt x="1161" y="351"/>
                    <a:pt x="1161" y="351"/>
                  </a:cubicBezTo>
                  <a:cubicBezTo>
                    <a:pt x="1161" y="340"/>
                    <a:pt x="1161" y="340"/>
                    <a:pt x="1161" y="340"/>
                  </a:cubicBezTo>
                  <a:cubicBezTo>
                    <a:pt x="1180" y="340"/>
                    <a:pt x="1180" y="340"/>
                    <a:pt x="1180" y="340"/>
                  </a:cubicBezTo>
                  <a:cubicBezTo>
                    <a:pt x="1180" y="343"/>
                    <a:pt x="1180" y="343"/>
                    <a:pt x="1180" y="343"/>
                  </a:cubicBezTo>
                  <a:cubicBezTo>
                    <a:pt x="1182" y="343"/>
                    <a:pt x="1182" y="343"/>
                    <a:pt x="1182" y="343"/>
                  </a:cubicBezTo>
                  <a:cubicBezTo>
                    <a:pt x="1182" y="344"/>
                    <a:pt x="1182" y="344"/>
                    <a:pt x="1182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0"/>
                    <a:pt x="1183" y="340"/>
                    <a:pt x="1183" y="340"/>
                  </a:cubicBezTo>
                  <a:cubicBezTo>
                    <a:pt x="1187" y="340"/>
                    <a:pt x="1187" y="340"/>
                    <a:pt x="1187" y="340"/>
                  </a:cubicBezTo>
                  <a:cubicBezTo>
                    <a:pt x="1187" y="348"/>
                    <a:pt x="1187" y="348"/>
                    <a:pt x="1187" y="348"/>
                  </a:cubicBezTo>
                  <a:cubicBezTo>
                    <a:pt x="1190" y="348"/>
                    <a:pt x="1190" y="348"/>
                    <a:pt x="1190" y="348"/>
                  </a:cubicBezTo>
                  <a:cubicBezTo>
                    <a:pt x="1190" y="344"/>
                    <a:pt x="1190" y="344"/>
                    <a:pt x="1190" y="344"/>
                  </a:cubicBezTo>
                  <a:cubicBezTo>
                    <a:pt x="1194" y="344"/>
                    <a:pt x="1194" y="344"/>
                    <a:pt x="1194" y="344"/>
                  </a:cubicBezTo>
                  <a:cubicBezTo>
                    <a:pt x="1194" y="333"/>
                    <a:pt x="1194" y="333"/>
                    <a:pt x="1194" y="333"/>
                  </a:cubicBezTo>
                  <a:cubicBezTo>
                    <a:pt x="1209" y="333"/>
                    <a:pt x="1209" y="333"/>
                    <a:pt x="1209" y="333"/>
                  </a:cubicBezTo>
                  <a:cubicBezTo>
                    <a:pt x="1209" y="336"/>
                    <a:pt x="1209" y="336"/>
                    <a:pt x="1209" y="336"/>
                  </a:cubicBezTo>
                  <a:cubicBezTo>
                    <a:pt x="1212" y="336"/>
                    <a:pt x="1212" y="336"/>
                    <a:pt x="1212" y="336"/>
                  </a:cubicBezTo>
                  <a:cubicBezTo>
                    <a:pt x="1212" y="330"/>
                    <a:pt x="1212" y="330"/>
                    <a:pt x="1212" y="330"/>
                  </a:cubicBezTo>
                  <a:cubicBezTo>
                    <a:pt x="1220" y="330"/>
                    <a:pt x="1220" y="330"/>
                    <a:pt x="1220" y="330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7" y="318"/>
                    <a:pt x="1227" y="318"/>
                    <a:pt x="1227" y="318"/>
                  </a:cubicBezTo>
                  <a:cubicBezTo>
                    <a:pt x="1227" y="322"/>
                    <a:pt x="1227" y="322"/>
                    <a:pt x="1227" y="322"/>
                  </a:cubicBezTo>
                  <a:cubicBezTo>
                    <a:pt x="1231" y="322"/>
                    <a:pt x="1231" y="322"/>
                    <a:pt x="1231" y="322"/>
                  </a:cubicBezTo>
                  <a:cubicBezTo>
                    <a:pt x="1231" y="311"/>
                    <a:pt x="1231" y="311"/>
                    <a:pt x="1231" y="311"/>
                  </a:cubicBezTo>
                  <a:cubicBezTo>
                    <a:pt x="1238" y="311"/>
                    <a:pt x="1238" y="311"/>
                    <a:pt x="1238" y="311"/>
                  </a:cubicBezTo>
                  <a:cubicBezTo>
                    <a:pt x="1238" y="318"/>
                    <a:pt x="1238" y="318"/>
                    <a:pt x="1238" y="318"/>
                  </a:cubicBezTo>
                  <a:cubicBezTo>
                    <a:pt x="1249" y="318"/>
                    <a:pt x="1249" y="318"/>
                    <a:pt x="1249" y="318"/>
                  </a:cubicBezTo>
                  <a:cubicBezTo>
                    <a:pt x="1249" y="314"/>
                    <a:pt x="1249" y="314"/>
                    <a:pt x="1249" y="314"/>
                  </a:cubicBezTo>
                  <a:cubicBezTo>
                    <a:pt x="1257" y="314"/>
                    <a:pt x="1257" y="314"/>
                    <a:pt x="1257" y="314"/>
                  </a:cubicBezTo>
                  <a:cubicBezTo>
                    <a:pt x="1257" y="318"/>
                    <a:pt x="1257" y="318"/>
                    <a:pt x="1257" y="318"/>
                  </a:cubicBezTo>
                  <a:cubicBezTo>
                    <a:pt x="1260" y="318"/>
                    <a:pt x="1260" y="318"/>
                    <a:pt x="1260" y="318"/>
                  </a:cubicBezTo>
                  <a:cubicBezTo>
                    <a:pt x="1260" y="325"/>
                    <a:pt x="1260" y="325"/>
                    <a:pt x="1260" y="325"/>
                  </a:cubicBezTo>
                  <a:cubicBezTo>
                    <a:pt x="1264" y="325"/>
                    <a:pt x="1264" y="325"/>
                    <a:pt x="1264" y="325"/>
                  </a:cubicBezTo>
                  <a:cubicBezTo>
                    <a:pt x="1264" y="330"/>
                    <a:pt x="1264" y="330"/>
                    <a:pt x="1264" y="330"/>
                  </a:cubicBezTo>
                  <a:cubicBezTo>
                    <a:pt x="1286" y="330"/>
                    <a:pt x="1286" y="330"/>
                    <a:pt x="1286" y="330"/>
                  </a:cubicBezTo>
                  <a:cubicBezTo>
                    <a:pt x="1286" y="344"/>
                    <a:pt x="1286" y="344"/>
                    <a:pt x="1286" y="344"/>
                  </a:cubicBezTo>
                  <a:cubicBezTo>
                    <a:pt x="1294" y="344"/>
                    <a:pt x="1294" y="344"/>
                    <a:pt x="1294" y="344"/>
                  </a:cubicBezTo>
                  <a:cubicBezTo>
                    <a:pt x="1294" y="340"/>
                    <a:pt x="1294" y="340"/>
                    <a:pt x="1294" y="340"/>
                  </a:cubicBezTo>
                  <a:cubicBezTo>
                    <a:pt x="1316" y="340"/>
                    <a:pt x="1316" y="340"/>
                    <a:pt x="1316" y="340"/>
                  </a:cubicBezTo>
                  <a:cubicBezTo>
                    <a:pt x="1316" y="335"/>
                    <a:pt x="1316" y="335"/>
                    <a:pt x="1316" y="335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20" y="318"/>
                    <a:pt x="1320" y="318"/>
                    <a:pt x="1320" y="318"/>
                  </a:cubicBezTo>
                  <a:cubicBezTo>
                    <a:pt x="1327" y="318"/>
                    <a:pt x="1327" y="318"/>
                    <a:pt x="1327" y="318"/>
                  </a:cubicBezTo>
                  <a:cubicBezTo>
                    <a:pt x="1330" y="327"/>
                    <a:pt x="1330" y="327"/>
                    <a:pt x="1330" y="327"/>
                  </a:cubicBezTo>
                  <a:cubicBezTo>
                    <a:pt x="1331" y="324"/>
                    <a:pt x="1331" y="324"/>
                    <a:pt x="1331" y="324"/>
                  </a:cubicBezTo>
                  <a:cubicBezTo>
                    <a:pt x="1337" y="323"/>
                    <a:pt x="1337" y="323"/>
                    <a:pt x="1337" y="323"/>
                  </a:cubicBezTo>
                  <a:cubicBezTo>
                    <a:pt x="1336" y="282"/>
                    <a:pt x="1336" y="282"/>
                    <a:pt x="1336" y="282"/>
                  </a:cubicBezTo>
                  <a:cubicBezTo>
                    <a:pt x="1342" y="283"/>
                    <a:pt x="1342" y="283"/>
                    <a:pt x="1342" y="283"/>
                  </a:cubicBezTo>
                  <a:cubicBezTo>
                    <a:pt x="1342" y="218"/>
                    <a:pt x="1342" y="218"/>
                    <a:pt x="1342" y="218"/>
                  </a:cubicBezTo>
                  <a:cubicBezTo>
                    <a:pt x="1351" y="218"/>
                    <a:pt x="1351" y="218"/>
                    <a:pt x="1351" y="218"/>
                  </a:cubicBezTo>
                  <a:cubicBezTo>
                    <a:pt x="1351" y="165"/>
                    <a:pt x="1351" y="165"/>
                    <a:pt x="1351" y="165"/>
                  </a:cubicBezTo>
                  <a:cubicBezTo>
                    <a:pt x="1353" y="162"/>
                    <a:pt x="1353" y="162"/>
                    <a:pt x="1353" y="162"/>
                  </a:cubicBezTo>
                  <a:cubicBezTo>
                    <a:pt x="1353" y="151"/>
                    <a:pt x="1353" y="151"/>
                    <a:pt x="1353" y="151"/>
                  </a:cubicBezTo>
                  <a:cubicBezTo>
                    <a:pt x="1361" y="151"/>
                    <a:pt x="1361" y="151"/>
                    <a:pt x="1361" y="151"/>
                  </a:cubicBezTo>
                  <a:cubicBezTo>
                    <a:pt x="1380" y="114"/>
                    <a:pt x="1380" y="114"/>
                    <a:pt x="1380" y="114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383" y="114"/>
                    <a:pt x="1383" y="114"/>
                    <a:pt x="1383" y="114"/>
                  </a:cubicBezTo>
                  <a:cubicBezTo>
                    <a:pt x="1401" y="152"/>
                    <a:pt x="1401" y="152"/>
                    <a:pt x="1401" y="152"/>
                  </a:cubicBezTo>
                  <a:cubicBezTo>
                    <a:pt x="1409" y="152"/>
                    <a:pt x="1409" y="152"/>
                    <a:pt x="1409" y="152"/>
                  </a:cubicBezTo>
                  <a:cubicBezTo>
                    <a:pt x="1409" y="164"/>
                    <a:pt x="1409" y="164"/>
                    <a:pt x="1409" y="164"/>
                  </a:cubicBezTo>
                  <a:cubicBezTo>
                    <a:pt x="1411" y="165"/>
                    <a:pt x="1411" y="165"/>
                    <a:pt x="1411" y="165"/>
                  </a:cubicBezTo>
                  <a:cubicBezTo>
                    <a:pt x="1411" y="218"/>
                    <a:pt x="1411" y="218"/>
                    <a:pt x="141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26" y="281"/>
                    <a:pt x="1426" y="281"/>
                    <a:pt x="1426" y="281"/>
                  </a:cubicBezTo>
                  <a:cubicBezTo>
                    <a:pt x="1426" y="338"/>
                    <a:pt x="1426" y="338"/>
                    <a:pt x="1426" y="338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41" y="332"/>
                    <a:pt x="1441" y="332"/>
                    <a:pt x="1441" y="332"/>
                  </a:cubicBezTo>
                  <a:cubicBezTo>
                    <a:pt x="1448" y="331"/>
                    <a:pt x="1448" y="331"/>
                    <a:pt x="1448" y="331"/>
                  </a:cubicBezTo>
                  <a:cubicBezTo>
                    <a:pt x="1450" y="335"/>
                    <a:pt x="1450" y="335"/>
                    <a:pt x="1450" y="335"/>
                  </a:cubicBezTo>
                  <a:cubicBezTo>
                    <a:pt x="1460" y="335"/>
                    <a:pt x="1460" y="335"/>
                    <a:pt x="1460" y="335"/>
                  </a:cubicBezTo>
                  <a:cubicBezTo>
                    <a:pt x="1460" y="410"/>
                    <a:pt x="1460" y="410"/>
                    <a:pt x="1460" y="410"/>
                  </a:cubicBezTo>
                  <a:cubicBezTo>
                    <a:pt x="0" y="410"/>
                    <a:pt x="0" y="410"/>
                    <a:pt x="0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D4C0E54B-CEFD-4DEA-9A8B-34B1CC0AA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840" y="6178968"/>
              <a:ext cx="3252129" cy="423086"/>
            </a:xfrm>
            <a:custGeom>
              <a:avLst/>
              <a:gdLst>
                <a:gd name="T0" fmla="*/ 1427 w 1459"/>
                <a:gd name="T1" fmla="*/ 135 h 182"/>
                <a:gd name="T2" fmla="*/ 1413 w 1459"/>
                <a:gd name="T3" fmla="*/ 139 h 182"/>
                <a:gd name="T4" fmla="*/ 1361 w 1459"/>
                <a:gd name="T5" fmla="*/ 135 h 182"/>
                <a:gd name="T6" fmla="*/ 1268 w 1459"/>
                <a:gd name="T7" fmla="*/ 144 h 182"/>
                <a:gd name="T8" fmla="*/ 1257 w 1459"/>
                <a:gd name="T9" fmla="*/ 131 h 182"/>
                <a:gd name="T10" fmla="*/ 1255 w 1459"/>
                <a:gd name="T11" fmla="*/ 97 h 182"/>
                <a:gd name="T12" fmla="*/ 1238 w 1459"/>
                <a:gd name="T13" fmla="*/ 59 h 182"/>
                <a:gd name="T14" fmla="*/ 1231 w 1459"/>
                <a:gd name="T15" fmla="*/ 36 h 182"/>
                <a:gd name="T16" fmla="*/ 1227 w 1459"/>
                <a:gd name="T17" fmla="*/ 32 h 182"/>
                <a:gd name="T18" fmla="*/ 1221 w 1459"/>
                <a:gd name="T19" fmla="*/ 46 h 182"/>
                <a:gd name="T20" fmla="*/ 1202 w 1459"/>
                <a:gd name="T21" fmla="*/ 92 h 182"/>
                <a:gd name="T22" fmla="*/ 1196 w 1459"/>
                <a:gd name="T23" fmla="*/ 105 h 182"/>
                <a:gd name="T24" fmla="*/ 1199 w 1459"/>
                <a:gd name="T25" fmla="*/ 141 h 182"/>
                <a:gd name="T26" fmla="*/ 1148 w 1459"/>
                <a:gd name="T27" fmla="*/ 75 h 182"/>
                <a:gd name="T28" fmla="*/ 1124 w 1459"/>
                <a:gd name="T29" fmla="*/ 142 h 182"/>
                <a:gd name="T30" fmla="*/ 1006 w 1459"/>
                <a:gd name="T31" fmla="*/ 85 h 182"/>
                <a:gd name="T32" fmla="*/ 943 w 1459"/>
                <a:gd name="T33" fmla="*/ 130 h 182"/>
                <a:gd name="T34" fmla="*/ 843 w 1459"/>
                <a:gd name="T35" fmla="*/ 136 h 182"/>
                <a:gd name="T36" fmla="*/ 825 w 1459"/>
                <a:gd name="T37" fmla="*/ 92 h 182"/>
                <a:gd name="T38" fmla="*/ 770 w 1459"/>
                <a:gd name="T39" fmla="*/ 91 h 182"/>
                <a:gd name="T40" fmla="*/ 748 w 1459"/>
                <a:gd name="T41" fmla="*/ 141 h 182"/>
                <a:gd name="T42" fmla="*/ 714 w 1459"/>
                <a:gd name="T43" fmla="*/ 73 h 182"/>
                <a:gd name="T44" fmla="*/ 684 w 1459"/>
                <a:gd name="T45" fmla="*/ 8 h 182"/>
                <a:gd name="T46" fmla="*/ 629 w 1459"/>
                <a:gd name="T47" fmla="*/ 23 h 182"/>
                <a:gd name="T48" fmla="*/ 571 w 1459"/>
                <a:gd name="T49" fmla="*/ 47 h 182"/>
                <a:gd name="T50" fmla="*/ 546 w 1459"/>
                <a:gd name="T51" fmla="*/ 45 h 182"/>
                <a:gd name="T52" fmla="*/ 520 w 1459"/>
                <a:gd name="T53" fmla="*/ 57 h 182"/>
                <a:gd name="T54" fmla="*/ 506 w 1459"/>
                <a:gd name="T55" fmla="*/ 36 h 182"/>
                <a:gd name="T56" fmla="*/ 485 w 1459"/>
                <a:gd name="T57" fmla="*/ 57 h 182"/>
                <a:gd name="T58" fmla="*/ 476 w 1459"/>
                <a:gd name="T59" fmla="*/ 131 h 182"/>
                <a:gd name="T60" fmla="*/ 459 w 1459"/>
                <a:gd name="T61" fmla="*/ 146 h 182"/>
                <a:gd name="T62" fmla="*/ 440 w 1459"/>
                <a:gd name="T63" fmla="*/ 157 h 182"/>
                <a:gd name="T64" fmla="*/ 435 w 1459"/>
                <a:gd name="T65" fmla="*/ 122 h 182"/>
                <a:gd name="T66" fmla="*/ 401 w 1459"/>
                <a:gd name="T67" fmla="*/ 120 h 182"/>
                <a:gd name="T68" fmla="*/ 394 w 1459"/>
                <a:gd name="T69" fmla="*/ 98 h 182"/>
                <a:gd name="T70" fmla="*/ 379 w 1459"/>
                <a:gd name="T71" fmla="*/ 82 h 182"/>
                <a:gd name="T72" fmla="*/ 354 w 1459"/>
                <a:gd name="T73" fmla="*/ 86 h 182"/>
                <a:gd name="T74" fmla="*/ 342 w 1459"/>
                <a:gd name="T75" fmla="*/ 97 h 182"/>
                <a:gd name="T76" fmla="*/ 318 w 1459"/>
                <a:gd name="T77" fmla="*/ 155 h 182"/>
                <a:gd name="T78" fmla="*/ 294 w 1459"/>
                <a:gd name="T79" fmla="*/ 172 h 182"/>
                <a:gd name="T80" fmla="*/ 269 w 1459"/>
                <a:gd name="T81" fmla="*/ 148 h 182"/>
                <a:gd name="T82" fmla="*/ 258 w 1459"/>
                <a:gd name="T83" fmla="*/ 140 h 182"/>
                <a:gd name="T84" fmla="*/ 247 w 1459"/>
                <a:gd name="T85" fmla="*/ 118 h 182"/>
                <a:gd name="T86" fmla="*/ 247 w 1459"/>
                <a:gd name="T87" fmla="*/ 107 h 182"/>
                <a:gd name="T88" fmla="*/ 251 w 1459"/>
                <a:gd name="T89" fmla="*/ 92 h 182"/>
                <a:gd name="T90" fmla="*/ 251 w 1459"/>
                <a:gd name="T91" fmla="*/ 81 h 182"/>
                <a:gd name="T92" fmla="*/ 247 w 1459"/>
                <a:gd name="T93" fmla="*/ 66 h 182"/>
                <a:gd name="T94" fmla="*/ 247 w 1459"/>
                <a:gd name="T95" fmla="*/ 55 h 182"/>
                <a:gd name="T96" fmla="*/ 251 w 1459"/>
                <a:gd name="T97" fmla="*/ 23 h 182"/>
                <a:gd name="T98" fmla="*/ 182 w 1459"/>
                <a:gd name="T99" fmla="*/ 40 h 182"/>
                <a:gd name="T100" fmla="*/ 178 w 1459"/>
                <a:gd name="T101" fmla="*/ 55 h 182"/>
                <a:gd name="T102" fmla="*/ 178 w 1459"/>
                <a:gd name="T103" fmla="*/ 66 h 182"/>
                <a:gd name="T104" fmla="*/ 182 w 1459"/>
                <a:gd name="T105" fmla="*/ 81 h 182"/>
                <a:gd name="T106" fmla="*/ 182 w 1459"/>
                <a:gd name="T107" fmla="*/ 92 h 182"/>
                <a:gd name="T108" fmla="*/ 178 w 1459"/>
                <a:gd name="T109" fmla="*/ 107 h 182"/>
                <a:gd name="T110" fmla="*/ 178 w 1459"/>
                <a:gd name="T111" fmla="*/ 118 h 182"/>
                <a:gd name="T112" fmla="*/ 173 w 1459"/>
                <a:gd name="T113" fmla="*/ 114 h 182"/>
                <a:gd name="T114" fmla="*/ 112 w 1459"/>
                <a:gd name="T115" fmla="*/ 110 h 182"/>
                <a:gd name="T116" fmla="*/ 89 w 1459"/>
                <a:gd name="T117" fmla="*/ 128 h 182"/>
                <a:gd name="T118" fmla="*/ 26 w 1459"/>
                <a:gd name="T119" fmla="*/ 128 h 182"/>
                <a:gd name="T120" fmla="*/ 14 w 1459"/>
                <a:gd name="T121" fmla="*/ 92 h 182"/>
                <a:gd name="T122" fmla="*/ 0 w 1459"/>
                <a:gd name="T123" fmla="*/ 14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9" h="182">
                  <a:moveTo>
                    <a:pt x="1459" y="182"/>
                  </a:moveTo>
                  <a:cubicBezTo>
                    <a:pt x="1459" y="138"/>
                    <a:pt x="1459" y="138"/>
                    <a:pt x="1459" y="138"/>
                  </a:cubicBezTo>
                  <a:cubicBezTo>
                    <a:pt x="1457" y="138"/>
                    <a:pt x="1455" y="138"/>
                    <a:pt x="1453" y="138"/>
                  </a:cubicBezTo>
                  <a:cubicBezTo>
                    <a:pt x="1453" y="136"/>
                    <a:pt x="1453" y="133"/>
                    <a:pt x="1453" y="131"/>
                  </a:cubicBezTo>
                  <a:cubicBezTo>
                    <a:pt x="1448" y="131"/>
                    <a:pt x="1443" y="131"/>
                    <a:pt x="1438" y="131"/>
                  </a:cubicBezTo>
                  <a:cubicBezTo>
                    <a:pt x="1437" y="132"/>
                    <a:pt x="1436" y="134"/>
                    <a:pt x="1435" y="135"/>
                  </a:cubicBezTo>
                  <a:cubicBezTo>
                    <a:pt x="1432" y="135"/>
                    <a:pt x="1429" y="135"/>
                    <a:pt x="1427" y="135"/>
                  </a:cubicBezTo>
                  <a:cubicBezTo>
                    <a:pt x="1427" y="134"/>
                    <a:pt x="1427" y="132"/>
                    <a:pt x="1427" y="131"/>
                  </a:cubicBezTo>
                  <a:cubicBezTo>
                    <a:pt x="1425" y="131"/>
                    <a:pt x="1423" y="131"/>
                    <a:pt x="1420" y="131"/>
                  </a:cubicBezTo>
                  <a:cubicBezTo>
                    <a:pt x="1420" y="132"/>
                    <a:pt x="1420" y="134"/>
                    <a:pt x="1420" y="135"/>
                  </a:cubicBezTo>
                  <a:cubicBezTo>
                    <a:pt x="1419" y="135"/>
                    <a:pt x="1417" y="135"/>
                    <a:pt x="1416" y="135"/>
                  </a:cubicBezTo>
                  <a:cubicBezTo>
                    <a:pt x="1416" y="138"/>
                    <a:pt x="1416" y="141"/>
                    <a:pt x="1416" y="144"/>
                  </a:cubicBezTo>
                  <a:cubicBezTo>
                    <a:pt x="1415" y="144"/>
                    <a:pt x="1414" y="144"/>
                    <a:pt x="1413" y="144"/>
                  </a:cubicBezTo>
                  <a:cubicBezTo>
                    <a:pt x="1413" y="142"/>
                    <a:pt x="1413" y="141"/>
                    <a:pt x="1413" y="139"/>
                  </a:cubicBezTo>
                  <a:cubicBezTo>
                    <a:pt x="1412" y="139"/>
                    <a:pt x="1411" y="139"/>
                    <a:pt x="1410" y="139"/>
                  </a:cubicBezTo>
                  <a:cubicBezTo>
                    <a:pt x="1408" y="138"/>
                    <a:pt x="1406" y="136"/>
                    <a:pt x="1405" y="135"/>
                  </a:cubicBezTo>
                  <a:cubicBezTo>
                    <a:pt x="1403" y="135"/>
                    <a:pt x="1402" y="135"/>
                    <a:pt x="1400" y="135"/>
                  </a:cubicBezTo>
                  <a:cubicBezTo>
                    <a:pt x="1400" y="121"/>
                    <a:pt x="1400" y="107"/>
                    <a:pt x="1400" y="92"/>
                  </a:cubicBezTo>
                  <a:cubicBezTo>
                    <a:pt x="1398" y="89"/>
                    <a:pt x="1396" y="86"/>
                    <a:pt x="1394" y="83"/>
                  </a:cubicBezTo>
                  <a:cubicBezTo>
                    <a:pt x="1383" y="83"/>
                    <a:pt x="1372" y="83"/>
                    <a:pt x="1361" y="83"/>
                  </a:cubicBezTo>
                  <a:cubicBezTo>
                    <a:pt x="1361" y="100"/>
                    <a:pt x="1361" y="117"/>
                    <a:pt x="1361" y="135"/>
                  </a:cubicBezTo>
                  <a:cubicBezTo>
                    <a:pt x="1357" y="135"/>
                    <a:pt x="1352" y="135"/>
                    <a:pt x="1347" y="135"/>
                  </a:cubicBezTo>
                  <a:cubicBezTo>
                    <a:pt x="1347" y="100"/>
                    <a:pt x="1347" y="66"/>
                    <a:pt x="1347" y="32"/>
                  </a:cubicBezTo>
                  <a:cubicBezTo>
                    <a:pt x="1338" y="23"/>
                    <a:pt x="1318" y="23"/>
                    <a:pt x="1308" y="32"/>
                  </a:cubicBezTo>
                  <a:cubicBezTo>
                    <a:pt x="1308" y="45"/>
                    <a:pt x="1308" y="59"/>
                    <a:pt x="1308" y="72"/>
                  </a:cubicBezTo>
                  <a:cubicBezTo>
                    <a:pt x="1304" y="72"/>
                    <a:pt x="1299" y="72"/>
                    <a:pt x="1294" y="72"/>
                  </a:cubicBezTo>
                  <a:cubicBezTo>
                    <a:pt x="1285" y="74"/>
                    <a:pt x="1277" y="75"/>
                    <a:pt x="1268" y="77"/>
                  </a:cubicBezTo>
                  <a:cubicBezTo>
                    <a:pt x="1268" y="99"/>
                    <a:pt x="1268" y="122"/>
                    <a:pt x="1268" y="144"/>
                  </a:cubicBezTo>
                  <a:cubicBezTo>
                    <a:pt x="1266" y="144"/>
                    <a:pt x="1264" y="144"/>
                    <a:pt x="1261" y="144"/>
                  </a:cubicBezTo>
                  <a:cubicBezTo>
                    <a:pt x="1261" y="143"/>
                    <a:pt x="1261" y="142"/>
                    <a:pt x="1261" y="140"/>
                  </a:cubicBezTo>
                  <a:cubicBezTo>
                    <a:pt x="1260" y="140"/>
                    <a:pt x="1258" y="140"/>
                    <a:pt x="1257" y="140"/>
                  </a:cubicBezTo>
                  <a:cubicBezTo>
                    <a:pt x="1257" y="139"/>
                    <a:pt x="1257" y="138"/>
                    <a:pt x="1257" y="137"/>
                  </a:cubicBezTo>
                  <a:cubicBezTo>
                    <a:pt x="1258" y="137"/>
                    <a:pt x="1259" y="136"/>
                    <a:pt x="1260" y="136"/>
                  </a:cubicBezTo>
                  <a:cubicBezTo>
                    <a:pt x="1260" y="135"/>
                    <a:pt x="1260" y="134"/>
                    <a:pt x="1260" y="133"/>
                  </a:cubicBezTo>
                  <a:cubicBezTo>
                    <a:pt x="1259" y="132"/>
                    <a:pt x="1258" y="132"/>
                    <a:pt x="1257" y="131"/>
                  </a:cubicBezTo>
                  <a:cubicBezTo>
                    <a:pt x="1257" y="124"/>
                    <a:pt x="1257" y="117"/>
                    <a:pt x="1257" y="109"/>
                  </a:cubicBezTo>
                  <a:cubicBezTo>
                    <a:pt x="1258" y="109"/>
                    <a:pt x="1259" y="108"/>
                    <a:pt x="1260" y="108"/>
                  </a:cubicBezTo>
                  <a:cubicBezTo>
                    <a:pt x="1260" y="107"/>
                    <a:pt x="1260" y="106"/>
                    <a:pt x="1260" y="105"/>
                  </a:cubicBezTo>
                  <a:cubicBezTo>
                    <a:pt x="1259" y="105"/>
                    <a:pt x="1258" y="104"/>
                    <a:pt x="1257" y="103"/>
                  </a:cubicBezTo>
                  <a:cubicBezTo>
                    <a:pt x="1257" y="103"/>
                    <a:pt x="1257" y="102"/>
                    <a:pt x="1257" y="101"/>
                  </a:cubicBezTo>
                  <a:cubicBezTo>
                    <a:pt x="1256" y="101"/>
                    <a:pt x="1256" y="101"/>
                    <a:pt x="1255" y="101"/>
                  </a:cubicBezTo>
                  <a:cubicBezTo>
                    <a:pt x="1255" y="100"/>
                    <a:pt x="1255" y="99"/>
                    <a:pt x="1255" y="97"/>
                  </a:cubicBezTo>
                  <a:cubicBezTo>
                    <a:pt x="1256" y="97"/>
                    <a:pt x="1256" y="97"/>
                    <a:pt x="1257" y="97"/>
                  </a:cubicBezTo>
                  <a:cubicBezTo>
                    <a:pt x="1257" y="96"/>
                    <a:pt x="1257" y="95"/>
                    <a:pt x="1257" y="94"/>
                  </a:cubicBezTo>
                  <a:cubicBezTo>
                    <a:pt x="1256" y="93"/>
                    <a:pt x="1255" y="93"/>
                    <a:pt x="1254" y="92"/>
                  </a:cubicBezTo>
                  <a:cubicBezTo>
                    <a:pt x="1252" y="80"/>
                    <a:pt x="1250" y="70"/>
                    <a:pt x="1238" y="64"/>
                  </a:cubicBezTo>
                  <a:cubicBezTo>
                    <a:pt x="1239" y="64"/>
                    <a:pt x="1239" y="64"/>
                    <a:pt x="1240" y="63"/>
                  </a:cubicBezTo>
                  <a:cubicBezTo>
                    <a:pt x="1240" y="62"/>
                    <a:pt x="1240" y="61"/>
                    <a:pt x="1240" y="60"/>
                  </a:cubicBezTo>
                  <a:cubicBezTo>
                    <a:pt x="1239" y="60"/>
                    <a:pt x="1238" y="59"/>
                    <a:pt x="1238" y="59"/>
                  </a:cubicBezTo>
                  <a:cubicBezTo>
                    <a:pt x="1238" y="57"/>
                    <a:pt x="1238" y="56"/>
                    <a:pt x="1238" y="55"/>
                  </a:cubicBezTo>
                  <a:cubicBezTo>
                    <a:pt x="1237" y="55"/>
                    <a:pt x="1236" y="55"/>
                    <a:pt x="1236" y="55"/>
                  </a:cubicBezTo>
                  <a:cubicBezTo>
                    <a:pt x="1236" y="52"/>
                    <a:pt x="1236" y="49"/>
                    <a:pt x="1236" y="46"/>
                  </a:cubicBezTo>
                  <a:cubicBezTo>
                    <a:pt x="1236" y="46"/>
                    <a:pt x="1237" y="46"/>
                    <a:pt x="1237" y="46"/>
                  </a:cubicBezTo>
                  <a:cubicBezTo>
                    <a:pt x="1237" y="45"/>
                    <a:pt x="1237" y="45"/>
                    <a:pt x="1237" y="44"/>
                  </a:cubicBezTo>
                  <a:cubicBezTo>
                    <a:pt x="1236" y="44"/>
                    <a:pt x="1236" y="43"/>
                    <a:pt x="1235" y="43"/>
                  </a:cubicBezTo>
                  <a:cubicBezTo>
                    <a:pt x="1234" y="41"/>
                    <a:pt x="1232" y="38"/>
                    <a:pt x="1231" y="36"/>
                  </a:cubicBezTo>
                  <a:cubicBezTo>
                    <a:pt x="1231" y="36"/>
                    <a:pt x="1231" y="35"/>
                    <a:pt x="1231" y="35"/>
                  </a:cubicBezTo>
                  <a:cubicBezTo>
                    <a:pt x="1231" y="35"/>
                    <a:pt x="1230" y="35"/>
                    <a:pt x="1230" y="35"/>
                  </a:cubicBezTo>
                  <a:cubicBezTo>
                    <a:pt x="1230" y="34"/>
                    <a:pt x="1230" y="33"/>
                    <a:pt x="1230" y="32"/>
                  </a:cubicBezTo>
                  <a:cubicBezTo>
                    <a:pt x="1232" y="29"/>
                    <a:pt x="1231" y="24"/>
                    <a:pt x="1229" y="21"/>
                  </a:cubicBezTo>
                  <a:cubicBezTo>
                    <a:pt x="1228" y="18"/>
                    <a:pt x="1228" y="18"/>
                    <a:pt x="1228" y="18"/>
                  </a:cubicBezTo>
                  <a:cubicBezTo>
                    <a:pt x="1227" y="21"/>
                    <a:pt x="1227" y="21"/>
                    <a:pt x="1227" y="21"/>
                  </a:cubicBezTo>
                  <a:cubicBezTo>
                    <a:pt x="1225" y="24"/>
                    <a:pt x="1225" y="29"/>
                    <a:pt x="1227" y="32"/>
                  </a:cubicBezTo>
                  <a:cubicBezTo>
                    <a:pt x="1227" y="33"/>
                    <a:pt x="1227" y="34"/>
                    <a:pt x="1227" y="35"/>
                  </a:cubicBezTo>
                  <a:cubicBezTo>
                    <a:pt x="1227" y="35"/>
                    <a:pt x="1226" y="35"/>
                    <a:pt x="1226" y="35"/>
                  </a:cubicBezTo>
                  <a:cubicBezTo>
                    <a:pt x="1226" y="35"/>
                    <a:pt x="1226" y="36"/>
                    <a:pt x="1226" y="36"/>
                  </a:cubicBezTo>
                  <a:cubicBezTo>
                    <a:pt x="1224" y="39"/>
                    <a:pt x="1223" y="41"/>
                    <a:pt x="1221" y="43"/>
                  </a:cubicBezTo>
                  <a:cubicBezTo>
                    <a:pt x="1221" y="43"/>
                    <a:pt x="1220" y="44"/>
                    <a:pt x="1219" y="44"/>
                  </a:cubicBezTo>
                  <a:cubicBezTo>
                    <a:pt x="1219" y="45"/>
                    <a:pt x="1219" y="45"/>
                    <a:pt x="1219" y="46"/>
                  </a:cubicBezTo>
                  <a:cubicBezTo>
                    <a:pt x="1220" y="46"/>
                    <a:pt x="1220" y="46"/>
                    <a:pt x="1221" y="46"/>
                  </a:cubicBezTo>
                  <a:cubicBezTo>
                    <a:pt x="1221" y="49"/>
                    <a:pt x="1221" y="52"/>
                    <a:pt x="1221" y="55"/>
                  </a:cubicBezTo>
                  <a:cubicBezTo>
                    <a:pt x="1220" y="55"/>
                    <a:pt x="1220" y="55"/>
                    <a:pt x="1219" y="55"/>
                  </a:cubicBezTo>
                  <a:cubicBezTo>
                    <a:pt x="1219" y="56"/>
                    <a:pt x="1219" y="57"/>
                    <a:pt x="1219" y="59"/>
                  </a:cubicBezTo>
                  <a:cubicBezTo>
                    <a:pt x="1218" y="59"/>
                    <a:pt x="1217" y="60"/>
                    <a:pt x="1216" y="60"/>
                  </a:cubicBezTo>
                  <a:cubicBezTo>
                    <a:pt x="1216" y="61"/>
                    <a:pt x="1216" y="62"/>
                    <a:pt x="1216" y="63"/>
                  </a:cubicBezTo>
                  <a:cubicBezTo>
                    <a:pt x="1217" y="63"/>
                    <a:pt x="1217" y="64"/>
                    <a:pt x="1218" y="64"/>
                  </a:cubicBezTo>
                  <a:cubicBezTo>
                    <a:pt x="1206" y="70"/>
                    <a:pt x="1203" y="80"/>
                    <a:pt x="1202" y="92"/>
                  </a:cubicBezTo>
                  <a:cubicBezTo>
                    <a:pt x="1201" y="93"/>
                    <a:pt x="1200" y="94"/>
                    <a:pt x="1199" y="94"/>
                  </a:cubicBezTo>
                  <a:cubicBezTo>
                    <a:pt x="1199" y="95"/>
                    <a:pt x="1199" y="96"/>
                    <a:pt x="1199" y="97"/>
                  </a:cubicBezTo>
                  <a:cubicBezTo>
                    <a:pt x="1200" y="97"/>
                    <a:pt x="1200" y="97"/>
                    <a:pt x="1201" y="97"/>
                  </a:cubicBezTo>
                  <a:cubicBezTo>
                    <a:pt x="1201" y="98"/>
                    <a:pt x="1201" y="100"/>
                    <a:pt x="1201" y="101"/>
                  </a:cubicBezTo>
                  <a:cubicBezTo>
                    <a:pt x="1200" y="101"/>
                    <a:pt x="1200" y="101"/>
                    <a:pt x="1199" y="101"/>
                  </a:cubicBezTo>
                  <a:cubicBezTo>
                    <a:pt x="1199" y="102"/>
                    <a:pt x="1199" y="103"/>
                    <a:pt x="1199" y="103"/>
                  </a:cubicBezTo>
                  <a:cubicBezTo>
                    <a:pt x="1198" y="104"/>
                    <a:pt x="1197" y="104"/>
                    <a:pt x="1196" y="105"/>
                  </a:cubicBezTo>
                  <a:cubicBezTo>
                    <a:pt x="1196" y="106"/>
                    <a:pt x="1196" y="107"/>
                    <a:pt x="1196" y="108"/>
                  </a:cubicBezTo>
                  <a:cubicBezTo>
                    <a:pt x="1197" y="108"/>
                    <a:pt x="1198" y="109"/>
                    <a:pt x="1199" y="109"/>
                  </a:cubicBezTo>
                  <a:cubicBezTo>
                    <a:pt x="1199" y="116"/>
                    <a:pt x="1199" y="124"/>
                    <a:pt x="1199" y="131"/>
                  </a:cubicBezTo>
                  <a:cubicBezTo>
                    <a:pt x="1198" y="132"/>
                    <a:pt x="1197" y="132"/>
                    <a:pt x="1196" y="133"/>
                  </a:cubicBezTo>
                  <a:cubicBezTo>
                    <a:pt x="1196" y="134"/>
                    <a:pt x="1196" y="135"/>
                    <a:pt x="1196" y="136"/>
                  </a:cubicBezTo>
                  <a:cubicBezTo>
                    <a:pt x="1197" y="136"/>
                    <a:pt x="1198" y="137"/>
                    <a:pt x="1199" y="137"/>
                  </a:cubicBezTo>
                  <a:cubicBezTo>
                    <a:pt x="1199" y="138"/>
                    <a:pt x="1199" y="139"/>
                    <a:pt x="1199" y="141"/>
                  </a:cubicBezTo>
                  <a:cubicBezTo>
                    <a:pt x="1196" y="142"/>
                    <a:pt x="1194" y="143"/>
                    <a:pt x="1191" y="144"/>
                  </a:cubicBezTo>
                  <a:cubicBezTo>
                    <a:pt x="1189" y="144"/>
                    <a:pt x="1186" y="144"/>
                    <a:pt x="1183" y="144"/>
                  </a:cubicBezTo>
                  <a:cubicBezTo>
                    <a:pt x="1183" y="125"/>
                    <a:pt x="1183" y="107"/>
                    <a:pt x="1183" y="88"/>
                  </a:cubicBezTo>
                  <a:cubicBezTo>
                    <a:pt x="1176" y="88"/>
                    <a:pt x="1169" y="88"/>
                    <a:pt x="1162" y="88"/>
                  </a:cubicBezTo>
                  <a:cubicBezTo>
                    <a:pt x="1162" y="83"/>
                    <a:pt x="1162" y="77"/>
                    <a:pt x="1162" y="72"/>
                  </a:cubicBezTo>
                  <a:cubicBezTo>
                    <a:pt x="1159" y="72"/>
                    <a:pt x="1155" y="72"/>
                    <a:pt x="1152" y="72"/>
                  </a:cubicBezTo>
                  <a:cubicBezTo>
                    <a:pt x="1151" y="73"/>
                    <a:pt x="1149" y="74"/>
                    <a:pt x="1148" y="75"/>
                  </a:cubicBezTo>
                  <a:cubicBezTo>
                    <a:pt x="1148" y="77"/>
                    <a:pt x="1148" y="78"/>
                    <a:pt x="1148" y="80"/>
                  </a:cubicBezTo>
                  <a:cubicBezTo>
                    <a:pt x="1146" y="80"/>
                    <a:pt x="1144" y="80"/>
                    <a:pt x="1143" y="80"/>
                  </a:cubicBezTo>
                  <a:cubicBezTo>
                    <a:pt x="1141" y="81"/>
                    <a:pt x="1139" y="82"/>
                    <a:pt x="1137" y="83"/>
                  </a:cubicBezTo>
                  <a:cubicBezTo>
                    <a:pt x="1137" y="85"/>
                    <a:pt x="1137" y="86"/>
                    <a:pt x="1137" y="88"/>
                  </a:cubicBezTo>
                  <a:cubicBezTo>
                    <a:pt x="1135" y="88"/>
                    <a:pt x="1133" y="88"/>
                    <a:pt x="1131" y="88"/>
                  </a:cubicBezTo>
                  <a:cubicBezTo>
                    <a:pt x="1131" y="106"/>
                    <a:pt x="1131" y="124"/>
                    <a:pt x="1131" y="142"/>
                  </a:cubicBezTo>
                  <a:cubicBezTo>
                    <a:pt x="1128" y="142"/>
                    <a:pt x="1126" y="142"/>
                    <a:pt x="1124" y="142"/>
                  </a:cubicBezTo>
                  <a:cubicBezTo>
                    <a:pt x="1124" y="98"/>
                    <a:pt x="1124" y="53"/>
                    <a:pt x="1124" y="8"/>
                  </a:cubicBezTo>
                  <a:cubicBezTo>
                    <a:pt x="1123" y="7"/>
                    <a:pt x="1122" y="6"/>
                    <a:pt x="1121" y="5"/>
                  </a:cubicBezTo>
                  <a:cubicBezTo>
                    <a:pt x="1115" y="4"/>
                    <a:pt x="1110" y="2"/>
                    <a:pt x="1104" y="0"/>
                  </a:cubicBezTo>
                  <a:cubicBezTo>
                    <a:pt x="1088" y="3"/>
                    <a:pt x="1072" y="6"/>
                    <a:pt x="1056" y="8"/>
                  </a:cubicBezTo>
                  <a:cubicBezTo>
                    <a:pt x="1052" y="10"/>
                    <a:pt x="1048" y="11"/>
                    <a:pt x="1045" y="13"/>
                  </a:cubicBezTo>
                  <a:cubicBezTo>
                    <a:pt x="1045" y="37"/>
                    <a:pt x="1045" y="61"/>
                    <a:pt x="1045" y="85"/>
                  </a:cubicBezTo>
                  <a:cubicBezTo>
                    <a:pt x="1032" y="85"/>
                    <a:pt x="1019" y="85"/>
                    <a:pt x="1006" y="85"/>
                  </a:cubicBezTo>
                  <a:cubicBezTo>
                    <a:pt x="999" y="87"/>
                    <a:pt x="992" y="89"/>
                    <a:pt x="985" y="91"/>
                  </a:cubicBezTo>
                  <a:cubicBezTo>
                    <a:pt x="985" y="106"/>
                    <a:pt x="985" y="121"/>
                    <a:pt x="985" y="136"/>
                  </a:cubicBezTo>
                  <a:cubicBezTo>
                    <a:pt x="983" y="136"/>
                    <a:pt x="980" y="136"/>
                    <a:pt x="978" y="136"/>
                  </a:cubicBezTo>
                  <a:cubicBezTo>
                    <a:pt x="978" y="135"/>
                    <a:pt x="978" y="134"/>
                    <a:pt x="978" y="133"/>
                  </a:cubicBezTo>
                  <a:cubicBezTo>
                    <a:pt x="975" y="133"/>
                    <a:pt x="972" y="133"/>
                    <a:pt x="970" y="133"/>
                  </a:cubicBezTo>
                  <a:cubicBezTo>
                    <a:pt x="970" y="132"/>
                    <a:pt x="970" y="131"/>
                    <a:pt x="970" y="130"/>
                  </a:cubicBezTo>
                  <a:cubicBezTo>
                    <a:pt x="961" y="130"/>
                    <a:pt x="952" y="130"/>
                    <a:pt x="943" y="130"/>
                  </a:cubicBezTo>
                  <a:cubicBezTo>
                    <a:pt x="943" y="128"/>
                    <a:pt x="943" y="127"/>
                    <a:pt x="943" y="125"/>
                  </a:cubicBezTo>
                  <a:cubicBezTo>
                    <a:pt x="929" y="125"/>
                    <a:pt x="915" y="125"/>
                    <a:pt x="901" y="125"/>
                  </a:cubicBezTo>
                  <a:cubicBezTo>
                    <a:pt x="901" y="128"/>
                    <a:pt x="901" y="130"/>
                    <a:pt x="901" y="133"/>
                  </a:cubicBezTo>
                  <a:cubicBezTo>
                    <a:pt x="895" y="133"/>
                    <a:pt x="888" y="133"/>
                    <a:pt x="881" y="133"/>
                  </a:cubicBezTo>
                  <a:cubicBezTo>
                    <a:pt x="881" y="138"/>
                    <a:pt x="881" y="142"/>
                    <a:pt x="881" y="147"/>
                  </a:cubicBezTo>
                  <a:cubicBezTo>
                    <a:pt x="868" y="148"/>
                    <a:pt x="856" y="149"/>
                    <a:pt x="843" y="150"/>
                  </a:cubicBezTo>
                  <a:cubicBezTo>
                    <a:pt x="843" y="145"/>
                    <a:pt x="843" y="141"/>
                    <a:pt x="843" y="136"/>
                  </a:cubicBezTo>
                  <a:cubicBezTo>
                    <a:pt x="841" y="136"/>
                    <a:pt x="839" y="136"/>
                    <a:pt x="837" y="136"/>
                  </a:cubicBezTo>
                  <a:cubicBezTo>
                    <a:pt x="837" y="133"/>
                    <a:pt x="837" y="130"/>
                    <a:pt x="837" y="127"/>
                  </a:cubicBezTo>
                  <a:cubicBezTo>
                    <a:pt x="836" y="127"/>
                    <a:pt x="835" y="127"/>
                    <a:pt x="834" y="127"/>
                  </a:cubicBezTo>
                  <a:cubicBezTo>
                    <a:pt x="834" y="120"/>
                    <a:pt x="834" y="114"/>
                    <a:pt x="834" y="108"/>
                  </a:cubicBezTo>
                  <a:cubicBezTo>
                    <a:pt x="833" y="108"/>
                    <a:pt x="832" y="108"/>
                    <a:pt x="831" y="108"/>
                  </a:cubicBezTo>
                  <a:cubicBezTo>
                    <a:pt x="831" y="103"/>
                    <a:pt x="831" y="97"/>
                    <a:pt x="831" y="92"/>
                  </a:cubicBezTo>
                  <a:cubicBezTo>
                    <a:pt x="829" y="92"/>
                    <a:pt x="827" y="92"/>
                    <a:pt x="825" y="92"/>
                  </a:cubicBezTo>
                  <a:cubicBezTo>
                    <a:pt x="825" y="92"/>
                    <a:pt x="825" y="93"/>
                    <a:pt x="825" y="94"/>
                  </a:cubicBezTo>
                  <a:cubicBezTo>
                    <a:pt x="817" y="90"/>
                    <a:pt x="810" y="86"/>
                    <a:pt x="802" y="82"/>
                  </a:cubicBezTo>
                  <a:cubicBezTo>
                    <a:pt x="801" y="79"/>
                    <a:pt x="801" y="76"/>
                    <a:pt x="800" y="73"/>
                  </a:cubicBezTo>
                  <a:cubicBezTo>
                    <a:pt x="800" y="76"/>
                    <a:pt x="800" y="79"/>
                    <a:pt x="799" y="82"/>
                  </a:cubicBezTo>
                  <a:cubicBezTo>
                    <a:pt x="792" y="85"/>
                    <a:pt x="784" y="89"/>
                    <a:pt x="777" y="92"/>
                  </a:cubicBezTo>
                  <a:cubicBezTo>
                    <a:pt x="777" y="92"/>
                    <a:pt x="777" y="91"/>
                    <a:pt x="777" y="91"/>
                  </a:cubicBezTo>
                  <a:cubicBezTo>
                    <a:pt x="774" y="91"/>
                    <a:pt x="772" y="91"/>
                    <a:pt x="770" y="91"/>
                  </a:cubicBezTo>
                  <a:cubicBezTo>
                    <a:pt x="770" y="97"/>
                    <a:pt x="770" y="102"/>
                    <a:pt x="770" y="108"/>
                  </a:cubicBezTo>
                  <a:cubicBezTo>
                    <a:pt x="769" y="108"/>
                    <a:pt x="768" y="108"/>
                    <a:pt x="767" y="108"/>
                  </a:cubicBezTo>
                  <a:cubicBezTo>
                    <a:pt x="767" y="114"/>
                    <a:pt x="767" y="119"/>
                    <a:pt x="767" y="125"/>
                  </a:cubicBezTo>
                  <a:cubicBezTo>
                    <a:pt x="766" y="125"/>
                    <a:pt x="764" y="125"/>
                    <a:pt x="763" y="125"/>
                  </a:cubicBezTo>
                  <a:cubicBezTo>
                    <a:pt x="763" y="129"/>
                    <a:pt x="763" y="133"/>
                    <a:pt x="763" y="138"/>
                  </a:cubicBezTo>
                  <a:cubicBezTo>
                    <a:pt x="758" y="138"/>
                    <a:pt x="753" y="138"/>
                    <a:pt x="748" y="138"/>
                  </a:cubicBezTo>
                  <a:cubicBezTo>
                    <a:pt x="748" y="139"/>
                    <a:pt x="748" y="140"/>
                    <a:pt x="748" y="141"/>
                  </a:cubicBezTo>
                  <a:cubicBezTo>
                    <a:pt x="734" y="139"/>
                    <a:pt x="734" y="139"/>
                    <a:pt x="734" y="139"/>
                  </a:cubicBezTo>
                  <a:cubicBezTo>
                    <a:pt x="734" y="71"/>
                    <a:pt x="734" y="71"/>
                    <a:pt x="734" y="71"/>
                  </a:cubicBezTo>
                  <a:cubicBezTo>
                    <a:pt x="727" y="71"/>
                    <a:pt x="727" y="71"/>
                    <a:pt x="727" y="71"/>
                  </a:cubicBezTo>
                  <a:cubicBezTo>
                    <a:pt x="719" y="75"/>
                    <a:pt x="719" y="75"/>
                    <a:pt x="719" y="75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7" y="71"/>
                    <a:pt x="717" y="71"/>
                    <a:pt x="717" y="71"/>
                  </a:cubicBezTo>
                  <a:cubicBezTo>
                    <a:pt x="714" y="73"/>
                    <a:pt x="714" y="73"/>
                    <a:pt x="714" y="73"/>
                  </a:cubicBezTo>
                  <a:cubicBezTo>
                    <a:pt x="714" y="110"/>
                    <a:pt x="714" y="110"/>
                    <a:pt x="714" y="110"/>
                  </a:cubicBezTo>
                  <a:cubicBezTo>
                    <a:pt x="706" y="110"/>
                    <a:pt x="706" y="110"/>
                    <a:pt x="706" y="110"/>
                  </a:cubicBezTo>
                  <a:cubicBezTo>
                    <a:pt x="706" y="53"/>
                    <a:pt x="706" y="53"/>
                    <a:pt x="706" y="53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1" y="14"/>
                    <a:pt x="701" y="14"/>
                    <a:pt x="701" y="14"/>
                  </a:cubicBezTo>
                  <a:cubicBezTo>
                    <a:pt x="684" y="14"/>
                    <a:pt x="684" y="14"/>
                    <a:pt x="684" y="14"/>
                  </a:cubicBezTo>
                  <a:cubicBezTo>
                    <a:pt x="684" y="8"/>
                    <a:pt x="684" y="8"/>
                    <a:pt x="684" y="8"/>
                  </a:cubicBezTo>
                  <a:cubicBezTo>
                    <a:pt x="667" y="8"/>
                    <a:pt x="667" y="8"/>
                    <a:pt x="667" y="8"/>
                  </a:cubicBezTo>
                  <a:cubicBezTo>
                    <a:pt x="660" y="14"/>
                    <a:pt x="660" y="14"/>
                    <a:pt x="660" y="14"/>
                  </a:cubicBezTo>
                  <a:cubicBezTo>
                    <a:pt x="647" y="14"/>
                    <a:pt x="647" y="14"/>
                    <a:pt x="647" y="14"/>
                  </a:cubicBezTo>
                  <a:cubicBezTo>
                    <a:pt x="637" y="19"/>
                    <a:pt x="637" y="19"/>
                    <a:pt x="637" y="19"/>
                  </a:cubicBezTo>
                  <a:cubicBezTo>
                    <a:pt x="637" y="55"/>
                    <a:pt x="637" y="55"/>
                    <a:pt x="637" y="55"/>
                  </a:cubicBezTo>
                  <a:cubicBezTo>
                    <a:pt x="629" y="55"/>
                    <a:pt x="629" y="55"/>
                    <a:pt x="629" y="55"/>
                  </a:cubicBezTo>
                  <a:cubicBezTo>
                    <a:pt x="629" y="23"/>
                    <a:pt x="629" y="23"/>
                    <a:pt x="629" y="23"/>
                  </a:cubicBezTo>
                  <a:cubicBezTo>
                    <a:pt x="584" y="23"/>
                    <a:pt x="584" y="23"/>
                    <a:pt x="584" y="23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2" y="43"/>
                    <a:pt x="582" y="43"/>
                    <a:pt x="582" y="43"/>
                  </a:cubicBezTo>
                  <a:cubicBezTo>
                    <a:pt x="576" y="43"/>
                    <a:pt x="576" y="43"/>
                    <a:pt x="576" y="43"/>
                  </a:cubicBezTo>
                  <a:cubicBezTo>
                    <a:pt x="576" y="47"/>
                    <a:pt x="576" y="47"/>
                    <a:pt x="576" y="47"/>
                  </a:cubicBezTo>
                  <a:cubicBezTo>
                    <a:pt x="571" y="47"/>
                    <a:pt x="571" y="47"/>
                    <a:pt x="571" y="47"/>
                  </a:cubicBezTo>
                  <a:cubicBezTo>
                    <a:pt x="571" y="51"/>
                    <a:pt x="571" y="51"/>
                    <a:pt x="571" y="51"/>
                  </a:cubicBezTo>
                  <a:cubicBezTo>
                    <a:pt x="560" y="51"/>
                    <a:pt x="560" y="51"/>
                    <a:pt x="560" y="51"/>
                  </a:cubicBezTo>
                  <a:cubicBezTo>
                    <a:pt x="560" y="45"/>
                    <a:pt x="560" y="45"/>
                    <a:pt x="560" y="45"/>
                  </a:cubicBezTo>
                  <a:cubicBezTo>
                    <a:pt x="554" y="45"/>
                    <a:pt x="554" y="45"/>
                    <a:pt x="554" y="45"/>
                  </a:cubicBezTo>
                  <a:cubicBezTo>
                    <a:pt x="554" y="42"/>
                    <a:pt x="554" y="42"/>
                    <a:pt x="554" y="42"/>
                  </a:cubicBezTo>
                  <a:cubicBezTo>
                    <a:pt x="546" y="42"/>
                    <a:pt x="546" y="42"/>
                    <a:pt x="546" y="42"/>
                  </a:cubicBezTo>
                  <a:cubicBezTo>
                    <a:pt x="546" y="45"/>
                    <a:pt x="546" y="45"/>
                    <a:pt x="546" y="45"/>
                  </a:cubicBezTo>
                  <a:cubicBezTo>
                    <a:pt x="543" y="45"/>
                    <a:pt x="543" y="45"/>
                    <a:pt x="543" y="45"/>
                  </a:cubicBezTo>
                  <a:cubicBezTo>
                    <a:pt x="543" y="49"/>
                    <a:pt x="543" y="49"/>
                    <a:pt x="543" y="49"/>
                  </a:cubicBezTo>
                  <a:cubicBezTo>
                    <a:pt x="530" y="53"/>
                    <a:pt x="530" y="53"/>
                    <a:pt x="530" y="53"/>
                  </a:cubicBezTo>
                  <a:cubicBezTo>
                    <a:pt x="530" y="58"/>
                    <a:pt x="530" y="58"/>
                    <a:pt x="530" y="58"/>
                  </a:cubicBezTo>
                  <a:cubicBezTo>
                    <a:pt x="519" y="58"/>
                    <a:pt x="519" y="58"/>
                    <a:pt x="519" y="58"/>
                  </a:cubicBezTo>
                  <a:cubicBezTo>
                    <a:pt x="519" y="57"/>
                    <a:pt x="519" y="57"/>
                    <a:pt x="519" y="57"/>
                  </a:cubicBezTo>
                  <a:cubicBezTo>
                    <a:pt x="520" y="57"/>
                    <a:pt x="520" y="57"/>
                    <a:pt x="520" y="57"/>
                  </a:cubicBezTo>
                  <a:cubicBezTo>
                    <a:pt x="520" y="55"/>
                    <a:pt x="520" y="55"/>
                    <a:pt x="520" y="55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36"/>
                    <a:pt x="515" y="36"/>
                    <a:pt x="515" y="36"/>
                  </a:cubicBezTo>
                  <a:cubicBezTo>
                    <a:pt x="511" y="36"/>
                    <a:pt x="511" y="36"/>
                    <a:pt x="511" y="36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06" y="38"/>
                    <a:pt x="506" y="38"/>
                    <a:pt x="506" y="38"/>
                  </a:cubicBezTo>
                  <a:cubicBezTo>
                    <a:pt x="506" y="36"/>
                    <a:pt x="506" y="36"/>
                    <a:pt x="506" y="36"/>
                  </a:cubicBezTo>
                  <a:cubicBezTo>
                    <a:pt x="502" y="36"/>
                    <a:pt x="502" y="36"/>
                    <a:pt x="502" y="36"/>
                  </a:cubicBezTo>
                  <a:cubicBezTo>
                    <a:pt x="502" y="49"/>
                    <a:pt x="502" y="49"/>
                    <a:pt x="502" y="49"/>
                  </a:cubicBezTo>
                  <a:cubicBezTo>
                    <a:pt x="496" y="49"/>
                    <a:pt x="496" y="49"/>
                    <a:pt x="496" y="49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1" y="73"/>
                    <a:pt x="481" y="73"/>
                    <a:pt x="481" y="73"/>
                  </a:cubicBezTo>
                  <a:cubicBezTo>
                    <a:pt x="480" y="73"/>
                    <a:pt x="480" y="73"/>
                    <a:pt x="480" y="73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131"/>
                    <a:pt x="476" y="131"/>
                    <a:pt x="476" y="131"/>
                  </a:cubicBezTo>
                  <a:cubicBezTo>
                    <a:pt x="470" y="131"/>
                    <a:pt x="470" y="131"/>
                    <a:pt x="470" y="131"/>
                  </a:cubicBezTo>
                  <a:cubicBezTo>
                    <a:pt x="470" y="135"/>
                    <a:pt x="470" y="135"/>
                    <a:pt x="470" y="135"/>
                  </a:cubicBezTo>
                  <a:cubicBezTo>
                    <a:pt x="461" y="135"/>
                    <a:pt x="461" y="135"/>
                    <a:pt x="461" y="135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7" y="136"/>
                    <a:pt x="457" y="136"/>
                    <a:pt x="457" y="136"/>
                  </a:cubicBezTo>
                  <a:cubicBezTo>
                    <a:pt x="457" y="146"/>
                    <a:pt x="457" y="146"/>
                    <a:pt x="457" y="146"/>
                  </a:cubicBezTo>
                  <a:cubicBezTo>
                    <a:pt x="459" y="146"/>
                    <a:pt x="459" y="146"/>
                    <a:pt x="459" y="146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52" y="159"/>
                    <a:pt x="452" y="159"/>
                    <a:pt x="452" y="159"/>
                  </a:cubicBezTo>
                  <a:cubicBezTo>
                    <a:pt x="452" y="166"/>
                    <a:pt x="452" y="166"/>
                    <a:pt x="452" y="166"/>
                  </a:cubicBezTo>
                  <a:cubicBezTo>
                    <a:pt x="446" y="166"/>
                    <a:pt x="446" y="166"/>
                    <a:pt x="446" y="166"/>
                  </a:cubicBezTo>
                  <a:cubicBezTo>
                    <a:pt x="446" y="159"/>
                    <a:pt x="446" y="159"/>
                    <a:pt x="446" y="159"/>
                  </a:cubicBezTo>
                  <a:cubicBezTo>
                    <a:pt x="440" y="159"/>
                    <a:pt x="440" y="159"/>
                    <a:pt x="440" y="159"/>
                  </a:cubicBezTo>
                  <a:cubicBezTo>
                    <a:pt x="440" y="157"/>
                    <a:pt x="440" y="157"/>
                    <a:pt x="440" y="157"/>
                  </a:cubicBezTo>
                  <a:cubicBezTo>
                    <a:pt x="433" y="157"/>
                    <a:pt x="433" y="157"/>
                    <a:pt x="433" y="157"/>
                  </a:cubicBezTo>
                  <a:cubicBezTo>
                    <a:pt x="433" y="133"/>
                    <a:pt x="433" y="133"/>
                    <a:pt x="433" y="133"/>
                  </a:cubicBezTo>
                  <a:cubicBezTo>
                    <a:pt x="435" y="131"/>
                    <a:pt x="435" y="131"/>
                    <a:pt x="435" y="131"/>
                  </a:cubicBezTo>
                  <a:cubicBezTo>
                    <a:pt x="435" y="125"/>
                    <a:pt x="435" y="125"/>
                    <a:pt x="435" y="125"/>
                  </a:cubicBezTo>
                  <a:cubicBezTo>
                    <a:pt x="433" y="125"/>
                    <a:pt x="433" y="125"/>
                    <a:pt x="433" y="125"/>
                  </a:cubicBezTo>
                  <a:cubicBezTo>
                    <a:pt x="433" y="122"/>
                    <a:pt x="433" y="122"/>
                    <a:pt x="433" y="122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4"/>
                    <a:pt x="435" y="114"/>
                    <a:pt x="435" y="114"/>
                  </a:cubicBezTo>
                  <a:cubicBezTo>
                    <a:pt x="426" y="114"/>
                    <a:pt x="426" y="114"/>
                    <a:pt x="426" y="114"/>
                  </a:cubicBezTo>
                  <a:cubicBezTo>
                    <a:pt x="426" y="109"/>
                    <a:pt x="426" y="109"/>
                    <a:pt x="426" y="109"/>
                  </a:cubicBezTo>
                  <a:cubicBezTo>
                    <a:pt x="409" y="109"/>
                    <a:pt x="409" y="109"/>
                    <a:pt x="409" y="109"/>
                  </a:cubicBezTo>
                  <a:cubicBezTo>
                    <a:pt x="409" y="116"/>
                    <a:pt x="409" y="116"/>
                    <a:pt x="409" y="116"/>
                  </a:cubicBezTo>
                  <a:cubicBezTo>
                    <a:pt x="401" y="116"/>
                    <a:pt x="401" y="116"/>
                    <a:pt x="401" y="116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20"/>
                    <a:pt x="398" y="120"/>
                    <a:pt x="398" y="120"/>
                  </a:cubicBezTo>
                  <a:cubicBezTo>
                    <a:pt x="398" y="118"/>
                    <a:pt x="398" y="118"/>
                    <a:pt x="398" y="118"/>
                  </a:cubicBezTo>
                  <a:cubicBezTo>
                    <a:pt x="394" y="118"/>
                    <a:pt x="394" y="118"/>
                    <a:pt x="394" y="118"/>
                  </a:cubicBezTo>
                  <a:cubicBezTo>
                    <a:pt x="394" y="104"/>
                    <a:pt x="394" y="104"/>
                    <a:pt x="394" y="104"/>
                  </a:cubicBezTo>
                  <a:cubicBezTo>
                    <a:pt x="396" y="104"/>
                    <a:pt x="396" y="104"/>
                    <a:pt x="396" y="104"/>
                  </a:cubicBezTo>
                  <a:cubicBezTo>
                    <a:pt x="396" y="98"/>
                    <a:pt x="396" y="98"/>
                    <a:pt x="396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2" y="88"/>
                    <a:pt x="392" y="88"/>
                    <a:pt x="392" y="88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389" y="98"/>
                    <a:pt x="389" y="98"/>
                    <a:pt x="389" y="98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3" y="86"/>
                    <a:pt x="383" y="86"/>
                    <a:pt x="383" y="86"/>
                  </a:cubicBezTo>
                  <a:cubicBezTo>
                    <a:pt x="379" y="82"/>
                    <a:pt x="379" y="82"/>
                    <a:pt x="379" y="82"/>
                  </a:cubicBezTo>
                  <a:cubicBezTo>
                    <a:pt x="374" y="78"/>
                    <a:pt x="374" y="78"/>
                    <a:pt x="374" y="78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68" y="75"/>
                    <a:pt x="368" y="75"/>
                    <a:pt x="368" y="75"/>
                  </a:cubicBezTo>
                  <a:cubicBezTo>
                    <a:pt x="365" y="79"/>
                    <a:pt x="365" y="79"/>
                    <a:pt x="365" y="79"/>
                  </a:cubicBezTo>
                  <a:cubicBezTo>
                    <a:pt x="359" y="83"/>
                    <a:pt x="359" y="83"/>
                    <a:pt x="359" y="83"/>
                  </a:cubicBezTo>
                  <a:cubicBezTo>
                    <a:pt x="354" y="86"/>
                    <a:pt x="354" y="86"/>
                    <a:pt x="354" y="86"/>
                  </a:cubicBezTo>
                  <a:cubicBezTo>
                    <a:pt x="352" y="90"/>
                    <a:pt x="352" y="90"/>
                    <a:pt x="352" y="90"/>
                  </a:cubicBezTo>
                  <a:cubicBezTo>
                    <a:pt x="350" y="94"/>
                    <a:pt x="350" y="94"/>
                    <a:pt x="350" y="94"/>
                  </a:cubicBezTo>
                  <a:cubicBezTo>
                    <a:pt x="349" y="97"/>
                    <a:pt x="349" y="97"/>
                    <a:pt x="349" y="97"/>
                  </a:cubicBezTo>
                  <a:cubicBezTo>
                    <a:pt x="348" y="98"/>
                    <a:pt x="348" y="98"/>
                    <a:pt x="348" y="98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44" y="98"/>
                    <a:pt x="344" y="98"/>
                    <a:pt x="344" y="98"/>
                  </a:cubicBezTo>
                  <a:cubicBezTo>
                    <a:pt x="342" y="97"/>
                    <a:pt x="342" y="97"/>
                    <a:pt x="342" y="97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4" y="103"/>
                    <a:pt x="344" y="103"/>
                    <a:pt x="344" y="103"/>
                  </a:cubicBezTo>
                  <a:cubicBezTo>
                    <a:pt x="344" y="120"/>
                    <a:pt x="344" y="120"/>
                    <a:pt x="344" y="120"/>
                  </a:cubicBezTo>
                  <a:cubicBezTo>
                    <a:pt x="334" y="120"/>
                    <a:pt x="334" y="120"/>
                    <a:pt x="334" y="120"/>
                  </a:cubicBezTo>
                  <a:cubicBezTo>
                    <a:pt x="334" y="123"/>
                    <a:pt x="334" y="123"/>
                    <a:pt x="334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01" y="155"/>
                    <a:pt x="301" y="155"/>
                    <a:pt x="301" y="155"/>
                  </a:cubicBezTo>
                  <a:cubicBezTo>
                    <a:pt x="301" y="177"/>
                    <a:pt x="301" y="177"/>
                    <a:pt x="301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6"/>
                    <a:pt x="299" y="176"/>
                    <a:pt x="299" y="176"/>
                  </a:cubicBezTo>
                  <a:cubicBezTo>
                    <a:pt x="297" y="176"/>
                    <a:pt x="297" y="176"/>
                    <a:pt x="297" y="176"/>
                  </a:cubicBezTo>
                  <a:cubicBezTo>
                    <a:pt x="297" y="172"/>
                    <a:pt x="297" y="172"/>
                    <a:pt x="297" y="172"/>
                  </a:cubicBezTo>
                  <a:cubicBezTo>
                    <a:pt x="294" y="172"/>
                    <a:pt x="294" y="172"/>
                    <a:pt x="294" y="172"/>
                  </a:cubicBezTo>
                  <a:cubicBezTo>
                    <a:pt x="294" y="179"/>
                    <a:pt x="294" y="179"/>
                    <a:pt x="294" y="179"/>
                  </a:cubicBezTo>
                  <a:cubicBezTo>
                    <a:pt x="290" y="179"/>
                    <a:pt x="290" y="179"/>
                    <a:pt x="290" y="179"/>
                  </a:cubicBezTo>
                  <a:cubicBezTo>
                    <a:pt x="290" y="164"/>
                    <a:pt x="290" y="164"/>
                    <a:pt x="290" y="164"/>
                  </a:cubicBezTo>
                  <a:cubicBezTo>
                    <a:pt x="279" y="150"/>
                    <a:pt x="279" y="150"/>
                    <a:pt x="279" y="150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51"/>
                    <a:pt x="258" y="151"/>
                    <a:pt x="258" y="151"/>
                  </a:cubicBezTo>
                  <a:cubicBezTo>
                    <a:pt x="254" y="151"/>
                    <a:pt x="254" y="151"/>
                    <a:pt x="254" y="151"/>
                  </a:cubicBezTo>
                  <a:cubicBezTo>
                    <a:pt x="254" y="140"/>
                    <a:pt x="254" y="140"/>
                    <a:pt x="254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38"/>
                    <a:pt x="258" y="138"/>
                    <a:pt x="258" y="138"/>
                  </a:cubicBezTo>
                  <a:cubicBezTo>
                    <a:pt x="247" y="129"/>
                    <a:pt x="247" y="129"/>
                    <a:pt x="247" y="129"/>
                  </a:cubicBezTo>
                  <a:cubicBezTo>
                    <a:pt x="247" y="125"/>
                    <a:pt x="247" y="125"/>
                    <a:pt x="247" y="125"/>
                  </a:cubicBezTo>
                  <a:cubicBezTo>
                    <a:pt x="251" y="125"/>
                    <a:pt x="251" y="125"/>
                    <a:pt x="251" y="125"/>
                  </a:cubicBezTo>
                  <a:cubicBezTo>
                    <a:pt x="251" y="122"/>
                    <a:pt x="251" y="122"/>
                    <a:pt x="251" y="122"/>
                  </a:cubicBezTo>
                  <a:cubicBezTo>
                    <a:pt x="247" y="122"/>
                    <a:pt x="247" y="122"/>
                    <a:pt x="247" y="122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51" y="118"/>
                    <a:pt x="251" y="118"/>
                    <a:pt x="251" y="118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47" y="114"/>
                    <a:pt x="247" y="114"/>
                    <a:pt x="247" y="114"/>
                  </a:cubicBezTo>
                  <a:cubicBezTo>
                    <a:pt x="247" y="110"/>
                    <a:pt x="247" y="110"/>
                    <a:pt x="247" y="110"/>
                  </a:cubicBezTo>
                  <a:cubicBezTo>
                    <a:pt x="251" y="110"/>
                    <a:pt x="251" y="110"/>
                    <a:pt x="251" y="110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47" y="107"/>
                    <a:pt x="247" y="107"/>
                    <a:pt x="247" y="107"/>
                  </a:cubicBezTo>
                  <a:cubicBezTo>
                    <a:pt x="247" y="103"/>
                    <a:pt x="247" y="103"/>
                    <a:pt x="247" y="103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51" y="99"/>
                    <a:pt x="251" y="99"/>
                    <a:pt x="251" y="99"/>
                  </a:cubicBezTo>
                  <a:cubicBezTo>
                    <a:pt x="247" y="99"/>
                    <a:pt x="247" y="99"/>
                    <a:pt x="247" y="99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51" y="96"/>
                    <a:pt x="251" y="96"/>
                    <a:pt x="251" y="96"/>
                  </a:cubicBezTo>
                  <a:cubicBezTo>
                    <a:pt x="251" y="92"/>
                    <a:pt x="251" y="92"/>
                    <a:pt x="251" y="92"/>
                  </a:cubicBezTo>
                  <a:cubicBezTo>
                    <a:pt x="247" y="92"/>
                    <a:pt x="247" y="92"/>
                    <a:pt x="247" y="92"/>
                  </a:cubicBezTo>
                  <a:cubicBezTo>
                    <a:pt x="247" y="88"/>
                    <a:pt x="247" y="88"/>
                    <a:pt x="247" y="88"/>
                  </a:cubicBezTo>
                  <a:cubicBezTo>
                    <a:pt x="251" y="88"/>
                    <a:pt x="251" y="88"/>
                    <a:pt x="251" y="88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47" y="77"/>
                    <a:pt x="247" y="77"/>
                    <a:pt x="247" y="77"/>
                  </a:cubicBezTo>
                  <a:cubicBezTo>
                    <a:pt x="247" y="73"/>
                    <a:pt x="247" y="73"/>
                    <a:pt x="247" y="73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1" y="70"/>
                    <a:pt x="251" y="70"/>
                    <a:pt x="251" y="70"/>
                  </a:cubicBezTo>
                  <a:cubicBezTo>
                    <a:pt x="247" y="70"/>
                    <a:pt x="247" y="70"/>
                    <a:pt x="247" y="70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47" y="62"/>
                    <a:pt x="247" y="62"/>
                    <a:pt x="247" y="62"/>
                  </a:cubicBezTo>
                  <a:cubicBezTo>
                    <a:pt x="247" y="58"/>
                    <a:pt x="247" y="58"/>
                    <a:pt x="247" y="58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47" y="55"/>
                    <a:pt x="247" y="55"/>
                    <a:pt x="247" y="55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47" y="47"/>
                    <a:pt x="247" y="47"/>
                    <a:pt x="247" y="47"/>
                  </a:cubicBezTo>
                  <a:cubicBezTo>
                    <a:pt x="247" y="43"/>
                    <a:pt x="247" y="43"/>
                    <a:pt x="247" y="43"/>
                  </a:cubicBezTo>
                  <a:cubicBezTo>
                    <a:pt x="251" y="43"/>
                    <a:pt x="251" y="43"/>
                    <a:pt x="251" y="4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82" y="36"/>
                    <a:pt x="182" y="36"/>
                    <a:pt x="182" y="36"/>
                  </a:cubicBezTo>
                  <a:cubicBezTo>
                    <a:pt x="178" y="36"/>
                    <a:pt x="178" y="36"/>
                    <a:pt x="178" y="36"/>
                  </a:cubicBezTo>
                  <a:cubicBezTo>
                    <a:pt x="178" y="40"/>
                    <a:pt x="178" y="40"/>
                    <a:pt x="178" y="40"/>
                  </a:cubicBezTo>
                  <a:cubicBezTo>
                    <a:pt x="182" y="40"/>
                    <a:pt x="182" y="40"/>
                    <a:pt x="182" y="40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2" y="58"/>
                    <a:pt x="182" y="58"/>
                    <a:pt x="182" y="58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82" y="66"/>
                    <a:pt x="182" y="66"/>
                    <a:pt x="182" y="66"/>
                  </a:cubicBezTo>
                  <a:cubicBezTo>
                    <a:pt x="178" y="66"/>
                    <a:pt x="178" y="66"/>
                    <a:pt x="178" y="66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103"/>
                    <a:pt x="182" y="103"/>
                    <a:pt x="182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7"/>
                    <a:pt x="178" y="107"/>
                    <a:pt x="178" y="107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4"/>
                    <a:pt x="178" y="114"/>
                    <a:pt x="178" y="114"/>
                  </a:cubicBezTo>
                  <a:cubicBezTo>
                    <a:pt x="182" y="114"/>
                    <a:pt x="182" y="114"/>
                    <a:pt x="182" y="114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22"/>
                    <a:pt x="178" y="122"/>
                    <a:pt x="178" y="122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45" y="101"/>
                    <a:pt x="145" y="101"/>
                    <a:pt x="145" y="101"/>
                  </a:cubicBezTo>
                  <a:cubicBezTo>
                    <a:pt x="145" y="105"/>
                    <a:pt x="145" y="105"/>
                    <a:pt x="14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10"/>
                    <a:pt x="135" y="110"/>
                    <a:pt x="135" y="110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79" y="135"/>
                    <a:pt x="79" y="135"/>
                    <a:pt x="79" y="135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3" y="142"/>
                    <a:pt x="3" y="142"/>
                    <a:pt x="3" y="14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459" y="182"/>
                    <a:pt x="1459" y="182"/>
                    <a:pt x="1459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7A2299-A716-4FB9-9A31-37B04883059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184751" y="5737141"/>
              <a:ext cx="2958970" cy="886329"/>
            </a:xfrm>
            <a:custGeom>
              <a:avLst/>
              <a:gdLst>
                <a:gd name="T0" fmla="*/ 59 w 1460"/>
                <a:gd name="T1" fmla="*/ 347 h 410"/>
                <a:gd name="T2" fmla="*/ 82 w 1460"/>
                <a:gd name="T3" fmla="*/ 338 h 410"/>
                <a:gd name="T4" fmla="*/ 130 w 1460"/>
                <a:gd name="T5" fmla="*/ 350 h 410"/>
                <a:gd name="T6" fmla="*/ 162 w 1460"/>
                <a:gd name="T7" fmla="*/ 358 h 410"/>
                <a:gd name="T8" fmla="*/ 225 w 1460"/>
                <a:gd name="T9" fmla="*/ 295 h 410"/>
                <a:gd name="T10" fmla="*/ 257 w 1460"/>
                <a:gd name="T11" fmla="*/ 273 h 410"/>
                <a:gd name="T12" fmla="*/ 309 w 1460"/>
                <a:gd name="T13" fmla="*/ 361 h 410"/>
                <a:gd name="T14" fmla="*/ 343 w 1460"/>
                <a:gd name="T15" fmla="*/ 340 h 410"/>
                <a:gd name="T16" fmla="*/ 388 w 1460"/>
                <a:gd name="T17" fmla="*/ 187 h 410"/>
                <a:gd name="T18" fmla="*/ 391 w 1460"/>
                <a:gd name="T19" fmla="*/ 144 h 410"/>
                <a:gd name="T20" fmla="*/ 395 w 1460"/>
                <a:gd name="T21" fmla="*/ 46 h 410"/>
                <a:gd name="T22" fmla="*/ 397 w 1460"/>
                <a:gd name="T23" fmla="*/ 46 h 410"/>
                <a:gd name="T24" fmla="*/ 401 w 1460"/>
                <a:gd name="T25" fmla="*/ 144 h 410"/>
                <a:gd name="T26" fmla="*/ 404 w 1460"/>
                <a:gd name="T27" fmla="*/ 187 h 410"/>
                <a:gd name="T28" fmla="*/ 439 w 1460"/>
                <a:gd name="T29" fmla="*/ 369 h 410"/>
                <a:gd name="T30" fmla="*/ 458 w 1460"/>
                <a:gd name="T31" fmla="*/ 387 h 410"/>
                <a:gd name="T32" fmla="*/ 479 w 1460"/>
                <a:gd name="T33" fmla="*/ 373 h 410"/>
                <a:gd name="T34" fmla="*/ 544 w 1460"/>
                <a:gd name="T35" fmla="*/ 377 h 410"/>
                <a:gd name="T36" fmla="*/ 562 w 1460"/>
                <a:gd name="T37" fmla="*/ 390 h 410"/>
                <a:gd name="T38" fmla="*/ 588 w 1460"/>
                <a:gd name="T39" fmla="*/ 379 h 410"/>
                <a:gd name="T40" fmla="*/ 602 w 1460"/>
                <a:gd name="T41" fmla="*/ 377 h 410"/>
                <a:gd name="T42" fmla="*/ 617 w 1460"/>
                <a:gd name="T43" fmla="*/ 382 h 410"/>
                <a:gd name="T44" fmla="*/ 625 w 1460"/>
                <a:gd name="T45" fmla="*/ 373 h 410"/>
                <a:gd name="T46" fmla="*/ 683 w 1460"/>
                <a:gd name="T47" fmla="*/ 364 h 410"/>
                <a:gd name="T48" fmla="*/ 702 w 1460"/>
                <a:gd name="T49" fmla="*/ 364 h 410"/>
                <a:gd name="T50" fmla="*/ 744 w 1460"/>
                <a:gd name="T51" fmla="*/ 300 h 410"/>
                <a:gd name="T52" fmla="*/ 758 w 1460"/>
                <a:gd name="T53" fmla="*/ 302 h 410"/>
                <a:gd name="T54" fmla="*/ 778 w 1460"/>
                <a:gd name="T55" fmla="*/ 313 h 410"/>
                <a:gd name="T56" fmla="*/ 801 w 1460"/>
                <a:gd name="T57" fmla="*/ 324 h 410"/>
                <a:gd name="T58" fmla="*/ 832 w 1460"/>
                <a:gd name="T59" fmla="*/ 306 h 410"/>
                <a:gd name="T60" fmla="*/ 843 w 1460"/>
                <a:gd name="T61" fmla="*/ 355 h 410"/>
                <a:gd name="T62" fmla="*/ 869 w 1460"/>
                <a:gd name="T63" fmla="*/ 314 h 410"/>
                <a:gd name="T64" fmla="*/ 881 w 1460"/>
                <a:gd name="T65" fmla="*/ 272 h 410"/>
                <a:gd name="T66" fmla="*/ 893 w 1460"/>
                <a:gd name="T67" fmla="*/ 251 h 410"/>
                <a:gd name="T68" fmla="*/ 930 w 1460"/>
                <a:gd name="T69" fmla="*/ 231 h 410"/>
                <a:gd name="T70" fmla="*/ 947 w 1460"/>
                <a:gd name="T71" fmla="*/ 227 h 410"/>
                <a:gd name="T72" fmla="*/ 968 w 1460"/>
                <a:gd name="T73" fmla="*/ 261 h 410"/>
                <a:gd name="T74" fmla="*/ 994 w 1460"/>
                <a:gd name="T75" fmla="*/ 315 h 410"/>
                <a:gd name="T76" fmla="*/ 1035 w 1460"/>
                <a:gd name="T77" fmla="*/ 327 h 410"/>
                <a:gd name="T78" fmla="*/ 1044 w 1460"/>
                <a:gd name="T79" fmla="*/ 322 h 410"/>
                <a:gd name="T80" fmla="*/ 1069 w 1460"/>
                <a:gd name="T81" fmla="*/ 305 h 410"/>
                <a:gd name="T82" fmla="*/ 1084 w 1460"/>
                <a:gd name="T83" fmla="*/ 257 h 410"/>
                <a:gd name="T84" fmla="*/ 1129 w 1460"/>
                <a:gd name="T85" fmla="*/ 280 h 410"/>
                <a:gd name="T86" fmla="*/ 1142 w 1460"/>
                <a:gd name="T87" fmla="*/ 329 h 410"/>
                <a:gd name="T88" fmla="*/ 1161 w 1460"/>
                <a:gd name="T89" fmla="*/ 340 h 410"/>
                <a:gd name="T90" fmla="*/ 1187 w 1460"/>
                <a:gd name="T91" fmla="*/ 340 h 410"/>
                <a:gd name="T92" fmla="*/ 1209 w 1460"/>
                <a:gd name="T93" fmla="*/ 336 h 410"/>
                <a:gd name="T94" fmla="*/ 1231 w 1460"/>
                <a:gd name="T95" fmla="*/ 322 h 410"/>
                <a:gd name="T96" fmla="*/ 1257 w 1460"/>
                <a:gd name="T97" fmla="*/ 318 h 410"/>
                <a:gd name="T98" fmla="*/ 1294 w 1460"/>
                <a:gd name="T99" fmla="*/ 344 h 410"/>
                <a:gd name="T100" fmla="*/ 1330 w 1460"/>
                <a:gd name="T101" fmla="*/ 327 h 410"/>
                <a:gd name="T102" fmla="*/ 1351 w 1460"/>
                <a:gd name="T103" fmla="*/ 165 h 410"/>
                <a:gd name="T104" fmla="*/ 1401 w 1460"/>
                <a:gd name="T105" fmla="*/ 152 h 410"/>
                <a:gd name="T106" fmla="*/ 1426 w 1460"/>
                <a:gd name="T107" fmla="*/ 281 h 410"/>
                <a:gd name="T108" fmla="*/ 1460 w 1460"/>
                <a:gd name="T10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0" h="410">
                  <a:moveTo>
                    <a:pt x="0" y="41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8" y="321"/>
                    <a:pt x="16" y="321"/>
                    <a:pt x="24" y="321"/>
                  </a:cubicBezTo>
                  <a:cubicBezTo>
                    <a:pt x="24" y="326"/>
                    <a:pt x="24" y="330"/>
                    <a:pt x="24" y="335"/>
                  </a:cubicBezTo>
                  <a:cubicBezTo>
                    <a:pt x="30" y="335"/>
                    <a:pt x="37" y="335"/>
                    <a:pt x="43" y="335"/>
                  </a:cubicBezTo>
                  <a:cubicBezTo>
                    <a:pt x="43" y="339"/>
                    <a:pt x="43" y="343"/>
                    <a:pt x="43" y="347"/>
                  </a:cubicBezTo>
                  <a:cubicBezTo>
                    <a:pt x="48" y="347"/>
                    <a:pt x="54" y="347"/>
                    <a:pt x="59" y="347"/>
                  </a:cubicBezTo>
                  <a:cubicBezTo>
                    <a:pt x="59" y="339"/>
                    <a:pt x="59" y="331"/>
                    <a:pt x="59" y="324"/>
                  </a:cubicBezTo>
                  <a:cubicBezTo>
                    <a:pt x="62" y="324"/>
                    <a:pt x="64" y="324"/>
                    <a:pt x="67" y="324"/>
                  </a:cubicBezTo>
                  <a:cubicBezTo>
                    <a:pt x="67" y="323"/>
                    <a:pt x="67" y="322"/>
                    <a:pt x="67" y="321"/>
                  </a:cubicBezTo>
                  <a:cubicBezTo>
                    <a:pt x="69" y="321"/>
                    <a:pt x="71" y="321"/>
                    <a:pt x="73" y="321"/>
                  </a:cubicBezTo>
                  <a:cubicBezTo>
                    <a:pt x="73" y="322"/>
                    <a:pt x="73" y="323"/>
                    <a:pt x="73" y="324"/>
                  </a:cubicBezTo>
                  <a:cubicBezTo>
                    <a:pt x="76" y="324"/>
                    <a:pt x="79" y="324"/>
                    <a:pt x="82" y="324"/>
                  </a:cubicBezTo>
                  <a:cubicBezTo>
                    <a:pt x="82" y="329"/>
                    <a:pt x="82" y="333"/>
                    <a:pt x="82" y="338"/>
                  </a:cubicBezTo>
                  <a:cubicBezTo>
                    <a:pt x="91" y="338"/>
                    <a:pt x="101" y="338"/>
                    <a:pt x="110" y="338"/>
                  </a:cubicBezTo>
                  <a:cubicBezTo>
                    <a:pt x="110" y="340"/>
                    <a:pt x="110" y="342"/>
                    <a:pt x="110" y="344"/>
                  </a:cubicBezTo>
                  <a:cubicBezTo>
                    <a:pt x="111" y="344"/>
                    <a:pt x="113" y="344"/>
                    <a:pt x="114" y="344"/>
                  </a:cubicBezTo>
                  <a:cubicBezTo>
                    <a:pt x="114" y="347"/>
                    <a:pt x="114" y="349"/>
                    <a:pt x="114" y="352"/>
                  </a:cubicBezTo>
                  <a:cubicBezTo>
                    <a:pt x="117" y="352"/>
                    <a:pt x="121" y="352"/>
                    <a:pt x="124" y="352"/>
                  </a:cubicBezTo>
                  <a:cubicBezTo>
                    <a:pt x="124" y="351"/>
                    <a:pt x="124" y="350"/>
                    <a:pt x="124" y="350"/>
                  </a:cubicBezTo>
                  <a:cubicBezTo>
                    <a:pt x="126" y="350"/>
                    <a:pt x="128" y="350"/>
                    <a:pt x="130" y="350"/>
                  </a:cubicBezTo>
                  <a:cubicBezTo>
                    <a:pt x="130" y="350"/>
                    <a:pt x="130" y="351"/>
                    <a:pt x="130" y="352"/>
                  </a:cubicBezTo>
                  <a:cubicBezTo>
                    <a:pt x="134" y="352"/>
                    <a:pt x="139" y="352"/>
                    <a:pt x="144" y="352"/>
                  </a:cubicBezTo>
                  <a:cubicBezTo>
                    <a:pt x="144" y="354"/>
                    <a:pt x="144" y="356"/>
                    <a:pt x="144" y="358"/>
                  </a:cubicBezTo>
                  <a:cubicBezTo>
                    <a:pt x="148" y="358"/>
                    <a:pt x="152" y="358"/>
                    <a:pt x="156" y="358"/>
                  </a:cubicBezTo>
                  <a:cubicBezTo>
                    <a:pt x="156" y="357"/>
                    <a:pt x="156" y="357"/>
                    <a:pt x="156" y="356"/>
                  </a:cubicBezTo>
                  <a:cubicBezTo>
                    <a:pt x="158" y="356"/>
                    <a:pt x="160" y="356"/>
                    <a:pt x="162" y="356"/>
                  </a:cubicBezTo>
                  <a:cubicBezTo>
                    <a:pt x="162" y="357"/>
                    <a:pt x="162" y="357"/>
                    <a:pt x="162" y="358"/>
                  </a:cubicBezTo>
                  <a:cubicBezTo>
                    <a:pt x="166" y="358"/>
                    <a:pt x="170" y="358"/>
                    <a:pt x="173" y="358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186" y="240"/>
                    <a:pt x="186" y="240"/>
                    <a:pt x="186" y="240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4" y="259"/>
                    <a:pt x="214" y="277"/>
                    <a:pt x="214" y="295"/>
                  </a:cubicBezTo>
                  <a:cubicBezTo>
                    <a:pt x="218" y="295"/>
                    <a:pt x="222" y="295"/>
                    <a:pt x="225" y="295"/>
                  </a:cubicBezTo>
                  <a:cubicBezTo>
                    <a:pt x="226" y="295"/>
                    <a:pt x="226" y="294"/>
                    <a:pt x="227" y="293"/>
                  </a:cubicBezTo>
                  <a:cubicBezTo>
                    <a:pt x="228" y="293"/>
                    <a:pt x="230" y="293"/>
                    <a:pt x="231" y="293"/>
                  </a:cubicBezTo>
                  <a:cubicBezTo>
                    <a:pt x="232" y="294"/>
                    <a:pt x="232" y="295"/>
                    <a:pt x="233" y="295"/>
                  </a:cubicBezTo>
                  <a:cubicBezTo>
                    <a:pt x="237" y="295"/>
                    <a:pt x="242" y="295"/>
                    <a:pt x="246" y="295"/>
                  </a:cubicBezTo>
                  <a:cubicBezTo>
                    <a:pt x="246" y="306"/>
                    <a:pt x="246" y="316"/>
                    <a:pt x="246" y="326"/>
                  </a:cubicBezTo>
                  <a:cubicBezTo>
                    <a:pt x="250" y="326"/>
                    <a:pt x="253" y="326"/>
                    <a:pt x="257" y="326"/>
                  </a:cubicBezTo>
                  <a:cubicBezTo>
                    <a:pt x="257" y="309"/>
                    <a:pt x="257" y="291"/>
                    <a:pt x="257" y="273"/>
                  </a:cubicBezTo>
                  <a:cubicBezTo>
                    <a:pt x="259" y="273"/>
                    <a:pt x="261" y="273"/>
                    <a:pt x="262" y="273"/>
                  </a:cubicBezTo>
                  <a:cubicBezTo>
                    <a:pt x="262" y="272"/>
                    <a:pt x="262" y="270"/>
                    <a:pt x="262" y="269"/>
                  </a:cubicBezTo>
                  <a:cubicBezTo>
                    <a:pt x="274" y="269"/>
                    <a:pt x="286" y="269"/>
                    <a:pt x="298" y="269"/>
                  </a:cubicBezTo>
                  <a:cubicBezTo>
                    <a:pt x="299" y="270"/>
                    <a:pt x="300" y="271"/>
                    <a:pt x="301" y="272"/>
                  </a:cubicBezTo>
                  <a:cubicBezTo>
                    <a:pt x="301" y="300"/>
                    <a:pt x="301" y="327"/>
                    <a:pt x="301" y="355"/>
                  </a:cubicBezTo>
                  <a:cubicBezTo>
                    <a:pt x="303" y="355"/>
                    <a:pt x="306" y="355"/>
                    <a:pt x="309" y="355"/>
                  </a:cubicBezTo>
                  <a:cubicBezTo>
                    <a:pt x="309" y="357"/>
                    <a:pt x="309" y="359"/>
                    <a:pt x="309" y="361"/>
                  </a:cubicBezTo>
                  <a:cubicBezTo>
                    <a:pt x="311" y="361"/>
                    <a:pt x="314" y="361"/>
                    <a:pt x="316" y="361"/>
                  </a:cubicBezTo>
                  <a:cubicBezTo>
                    <a:pt x="316" y="354"/>
                    <a:pt x="316" y="347"/>
                    <a:pt x="316" y="340"/>
                  </a:cubicBezTo>
                  <a:cubicBezTo>
                    <a:pt x="319" y="340"/>
                    <a:pt x="323" y="340"/>
                    <a:pt x="326" y="340"/>
                  </a:cubicBezTo>
                  <a:cubicBezTo>
                    <a:pt x="326" y="339"/>
                    <a:pt x="326" y="338"/>
                    <a:pt x="326" y="337"/>
                  </a:cubicBezTo>
                  <a:cubicBezTo>
                    <a:pt x="330" y="337"/>
                    <a:pt x="333" y="337"/>
                    <a:pt x="337" y="337"/>
                  </a:cubicBezTo>
                  <a:cubicBezTo>
                    <a:pt x="337" y="338"/>
                    <a:pt x="337" y="339"/>
                    <a:pt x="337" y="340"/>
                  </a:cubicBezTo>
                  <a:cubicBezTo>
                    <a:pt x="339" y="340"/>
                    <a:pt x="341" y="340"/>
                    <a:pt x="343" y="340"/>
                  </a:cubicBezTo>
                  <a:cubicBezTo>
                    <a:pt x="344" y="338"/>
                    <a:pt x="344" y="337"/>
                    <a:pt x="344" y="336"/>
                  </a:cubicBezTo>
                  <a:cubicBezTo>
                    <a:pt x="345" y="336"/>
                    <a:pt x="346" y="336"/>
                    <a:pt x="347" y="336"/>
                  </a:cubicBezTo>
                  <a:cubicBezTo>
                    <a:pt x="347" y="337"/>
                    <a:pt x="348" y="338"/>
                    <a:pt x="348" y="339"/>
                  </a:cubicBezTo>
                  <a:cubicBezTo>
                    <a:pt x="349" y="339"/>
                    <a:pt x="350" y="339"/>
                    <a:pt x="352" y="339"/>
                  </a:cubicBezTo>
                  <a:cubicBezTo>
                    <a:pt x="352" y="328"/>
                    <a:pt x="352" y="316"/>
                    <a:pt x="352" y="304"/>
                  </a:cubicBezTo>
                  <a:cubicBezTo>
                    <a:pt x="362" y="304"/>
                    <a:pt x="373" y="304"/>
                    <a:pt x="384" y="304"/>
                  </a:cubicBezTo>
                  <a:cubicBezTo>
                    <a:pt x="385" y="265"/>
                    <a:pt x="387" y="226"/>
                    <a:pt x="388" y="187"/>
                  </a:cubicBezTo>
                  <a:cubicBezTo>
                    <a:pt x="384" y="186"/>
                    <a:pt x="372" y="182"/>
                    <a:pt x="382" y="177"/>
                  </a:cubicBezTo>
                  <a:cubicBezTo>
                    <a:pt x="381" y="176"/>
                    <a:pt x="380" y="175"/>
                    <a:pt x="379" y="175"/>
                  </a:cubicBezTo>
                  <a:cubicBezTo>
                    <a:pt x="379" y="168"/>
                    <a:pt x="379" y="168"/>
                    <a:pt x="383" y="164"/>
                  </a:cubicBezTo>
                  <a:cubicBezTo>
                    <a:pt x="383" y="162"/>
                    <a:pt x="383" y="159"/>
                    <a:pt x="383" y="156"/>
                  </a:cubicBezTo>
                  <a:cubicBezTo>
                    <a:pt x="385" y="156"/>
                    <a:pt x="388" y="156"/>
                    <a:pt x="390" y="156"/>
                  </a:cubicBezTo>
                  <a:cubicBezTo>
                    <a:pt x="390" y="152"/>
                    <a:pt x="390" y="149"/>
                    <a:pt x="390" y="146"/>
                  </a:cubicBezTo>
                  <a:cubicBezTo>
                    <a:pt x="390" y="145"/>
                    <a:pt x="391" y="145"/>
                    <a:pt x="391" y="144"/>
                  </a:cubicBezTo>
                  <a:cubicBezTo>
                    <a:pt x="391" y="132"/>
                    <a:pt x="391" y="120"/>
                    <a:pt x="391" y="108"/>
                  </a:cubicBezTo>
                  <a:cubicBezTo>
                    <a:pt x="391" y="107"/>
                    <a:pt x="390" y="106"/>
                    <a:pt x="390" y="105"/>
                  </a:cubicBezTo>
                  <a:cubicBezTo>
                    <a:pt x="391" y="104"/>
                    <a:pt x="392" y="103"/>
                    <a:pt x="393" y="102"/>
                  </a:cubicBezTo>
                  <a:cubicBezTo>
                    <a:pt x="393" y="93"/>
                    <a:pt x="393" y="84"/>
                    <a:pt x="393" y="75"/>
                  </a:cubicBezTo>
                  <a:cubicBezTo>
                    <a:pt x="393" y="75"/>
                    <a:pt x="394" y="74"/>
                    <a:pt x="394" y="73"/>
                  </a:cubicBezTo>
                  <a:cubicBezTo>
                    <a:pt x="394" y="65"/>
                    <a:pt x="394" y="56"/>
                    <a:pt x="394" y="47"/>
                  </a:cubicBezTo>
                  <a:cubicBezTo>
                    <a:pt x="394" y="47"/>
                    <a:pt x="395" y="46"/>
                    <a:pt x="395" y="46"/>
                  </a:cubicBezTo>
                  <a:cubicBezTo>
                    <a:pt x="395" y="43"/>
                    <a:pt x="395" y="41"/>
                    <a:pt x="395" y="38"/>
                  </a:cubicBezTo>
                  <a:cubicBezTo>
                    <a:pt x="395" y="38"/>
                    <a:pt x="395" y="37"/>
                    <a:pt x="396" y="37"/>
                  </a:cubicBezTo>
                  <a:cubicBezTo>
                    <a:pt x="396" y="32"/>
                    <a:pt x="396" y="28"/>
                    <a:pt x="396" y="23"/>
                  </a:cubicBezTo>
                  <a:cubicBezTo>
                    <a:pt x="396" y="23"/>
                    <a:pt x="396" y="23"/>
                    <a:pt x="396" y="23"/>
                  </a:cubicBezTo>
                  <a:cubicBezTo>
                    <a:pt x="396" y="28"/>
                    <a:pt x="396" y="32"/>
                    <a:pt x="396" y="37"/>
                  </a:cubicBezTo>
                  <a:cubicBezTo>
                    <a:pt x="397" y="37"/>
                    <a:pt x="397" y="38"/>
                    <a:pt x="397" y="38"/>
                  </a:cubicBezTo>
                  <a:cubicBezTo>
                    <a:pt x="397" y="41"/>
                    <a:pt x="397" y="43"/>
                    <a:pt x="397" y="46"/>
                  </a:cubicBezTo>
                  <a:cubicBezTo>
                    <a:pt x="398" y="46"/>
                    <a:pt x="398" y="47"/>
                    <a:pt x="398" y="47"/>
                  </a:cubicBezTo>
                  <a:cubicBezTo>
                    <a:pt x="398" y="56"/>
                    <a:pt x="398" y="65"/>
                    <a:pt x="398" y="73"/>
                  </a:cubicBezTo>
                  <a:cubicBezTo>
                    <a:pt x="399" y="74"/>
                    <a:pt x="399" y="74"/>
                    <a:pt x="399" y="75"/>
                  </a:cubicBezTo>
                  <a:cubicBezTo>
                    <a:pt x="399" y="84"/>
                    <a:pt x="399" y="93"/>
                    <a:pt x="399" y="102"/>
                  </a:cubicBezTo>
                  <a:cubicBezTo>
                    <a:pt x="400" y="103"/>
                    <a:pt x="401" y="104"/>
                    <a:pt x="402" y="105"/>
                  </a:cubicBezTo>
                  <a:cubicBezTo>
                    <a:pt x="402" y="106"/>
                    <a:pt x="401" y="107"/>
                    <a:pt x="401" y="108"/>
                  </a:cubicBezTo>
                  <a:cubicBezTo>
                    <a:pt x="401" y="120"/>
                    <a:pt x="401" y="132"/>
                    <a:pt x="401" y="144"/>
                  </a:cubicBezTo>
                  <a:cubicBezTo>
                    <a:pt x="401" y="145"/>
                    <a:pt x="402" y="145"/>
                    <a:pt x="402" y="146"/>
                  </a:cubicBezTo>
                  <a:cubicBezTo>
                    <a:pt x="402" y="149"/>
                    <a:pt x="402" y="152"/>
                    <a:pt x="402" y="156"/>
                  </a:cubicBezTo>
                  <a:cubicBezTo>
                    <a:pt x="405" y="156"/>
                    <a:pt x="407" y="156"/>
                    <a:pt x="409" y="156"/>
                  </a:cubicBezTo>
                  <a:cubicBezTo>
                    <a:pt x="409" y="159"/>
                    <a:pt x="409" y="162"/>
                    <a:pt x="409" y="164"/>
                  </a:cubicBezTo>
                  <a:cubicBezTo>
                    <a:pt x="414" y="168"/>
                    <a:pt x="413" y="169"/>
                    <a:pt x="413" y="175"/>
                  </a:cubicBezTo>
                  <a:cubicBezTo>
                    <a:pt x="412" y="175"/>
                    <a:pt x="411" y="176"/>
                    <a:pt x="410" y="177"/>
                  </a:cubicBezTo>
                  <a:cubicBezTo>
                    <a:pt x="421" y="181"/>
                    <a:pt x="409" y="187"/>
                    <a:pt x="404" y="187"/>
                  </a:cubicBezTo>
                  <a:cubicBezTo>
                    <a:pt x="407" y="254"/>
                    <a:pt x="409" y="320"/>
                    <a:pt x="412" y="387"/>
                  </a:cubicBezTo>
                  <a:cubicBezTo>
                    <a:pt x="414" y="387"/>
                    <a:pt x="415" y="387"/>
                    <a:pt x="417" y="387"/>
                  </a:cubicBezTo>
                  <a:cubicBezTo>
                    <a:pt x="417" y="383"/>
                    <a:pt x="417" y="379"/>
                    <a:pt x="417" y="375"/>
                  </a:cubicBezTo>
                  <a:cubicBezTo>
                    <a:pt x="423" y="375"/>
                    <a:pt x="430" y="375"/>
                    <a:pt x="436" y="375"/>
                  </a:cubicBezTo>
                  <a:cubicBezTo>
                    <a:pt x="436" y="380"/>
                    <a:pt x="436" y="384"/>
                    <a:pt x="436" y="389"/>
                  </a:cubicBezTo>
                  <a:cubicBezTo>
                    <a:pt x="437" y="389"/>
                    <a:pt x="438" y="389"/>
                    <a:pt x="439" y="389"/>
                  </a:cubicBezTo>
                  <a:cubicBezTo>
                    <a:pt x="439" y="382"/>
                    <a:pt x="439" y="376"/>
                    <a:pt x="439" y="369"/>
                  </a:cubicBezTo>
                  <a:cubicBezTo>
                    <a:pt x="440" y="369"/>
                    <a:pt x="441" y="369"/>
                    <a:pt x="442" y="369"/>
                  </a:cubicBezTo>
                  <a:cubicBezTo>
                    <a:pt x="442" y="376"/>
                    <a:pt x="442" y="382"/>
                    <a:pt x="442" y="388"/>
                  </a:cubicBezTo>
                  <a:cubicBezTo>
                    <a:pt x="443" y="388"/>
                    <a:pt x="444" y="388"/>
                    <a:pt x="445" y="388"/>
                  </a:cubicBezTo>
                  <a:cubicBezTo>
                    <a:pt x="445" y="385"/>
                    <a:pt x="445" y="381"/>
                    <a:pt x="445" y="378"/>
                  </a:cubicBezTo>
                  <a:cubicBezTo>
                    <a:pt x="445" y="378"/>
                    <a:pt x="446" y="378"/>
                    <a:pt x="446" y="378"/>
                  </a:cubicBezTo>
                  <a:cubicBezTo>
                    <a:pt x="446" y="381"/>
                    <a:pt x="446" y="384"/>
                    <a:pt x="446" y="388"/>
                  </a:cubicBezTo>
                  <a:cubicBezTo>
                    <a:pt x="450" y="388"/>
                    <a:pt x="454" y="388"/>
                    <a:pt x="458" y="387"/>
                  </a:cubicBezTo>
                  <a:cubicBezTo>
                    <a:pt x="458" y="384"/>
                    <a:pt x="458" y="380"/>
                    <a:pt x="458" y="376"/>
                  </a:cubicBezTo>
                  <a:cubicBezTo>
                    <a:pt x="460" y="376"/>
                    <a:pt x="463" y="376"/>
                    <a:pt x="465" y="376"/>
                  </a:cubicBezTo>
                  <a:cubicBezTo>
                    <a:pt x="465" y="375"/>
                    <a:pt x="465" y="374"/>
                    <a:pt x="465" y="373"/>
                  </a:cubicBezTo>
                  <a:cubicBezTo>
                    <a:pt x="468" y="373"/>
                    <a:pt x="471" y="373"/>
                    <a:pt x="473" y="373"/>
                  </a:cubicBezTo>
                  <a:cubicBezTo>
                    <a:pt x="473" y="374"/>
                    <a:pt x="473" y="374"/>
                    <a:pt x="473" y="375"/>
                  </a:cubicBezTo>
                  <a:cubicBezTo>
                    <a:pt x="475" y="375"/>
                    <a:pt x="477" y="375"/>
                    <a:pt x="479" y="375"/>
                  </a:cubicBezTo>
                  <a:cubicBezTo>
                    <a:pt x="479" y="374"/>
                    <a:pt x="479" y="374"/>
                    <a:pt x="479" y="373"/>
                  </a:cubicBezTo>
                  <a:cubicBezTo>
                    <a:pt x="497" y="373"/>
                    <a:pt x="515" y="373"/>
                    <a:pt x="533" y="373"/>
                  </a:cubicBezTo>
                  <a:cubicBezTo>
                    <a:pt x="533" y="372"/>
                    <a:pt x="533" y="371"/>
                    <a:pt x="533" y="370"/>
                  </a:cubicBezTo>
                  <a:cubicBezTo>
                    <a:pt x="534" y="370"/>
                    <a:pt x="536" y="370"/>
                    <a:pt x="537" y="370"/>
                  </a:cubicBezTo>
                  <a:cubicBezTo>
                    <a:pt x="537" y="371"/>
                    <a:pt x="537" y="372"/>
                    <a:pt x="537" y="373"/>
                  </a:cubicBezTo>
                  <a:cubicBezTo>
                    <a:pt x="538" y="373"/>
                    <a:pt x="540" y="373"/>
                    <a:pt x="541" y="373"/>
                  </a:cubicBezTo>
                  <a:cubicBezTo>
                    <a:pt x="541" y="374"/>
                    <a:pt x="541" y="376"/>
                    <a:pt x="541" y="377"/>
                  </a:cubicBezTo>
                  <a:cubicBezTo>
                    <a:pt x="542" y="377"/>
                    <a:pt x="543" y="377"/>
                    <a:pt x="544" y="377"/>
                  </a:cubicBezTo>
                  <a:cubicBezTo>
                    <a:pt x="544" y="377"/>
                    <a:pt x="544" y="376"/>
                    <a:pt x="544" y="375"/>
                  </a:cubicBezTo>
                  <a:cubicBezTo>
                    <a:pt x="545" y="375"/>
                    <a:pt x="546" y="375"/>
                    <a:pt x="547" y="375"/>
                  </a:cubicBezTo>
                  <a:cubicBezTo>
                    <a:pt x="547" y="376"/>
                    <a:pt x="547" y="377"/>
                    <a:pt x="547" y="377"/>
                  </a:cubicBezTo>
                  <a:cubicBezTo>
                    <a:pt x="550" y="377"/>
                    <a:pt x="553" y="377"/>
                    <a:pt x="556" y="377"/>
                  </a:cubicBezTo>
                  <a:cubicBezTo>
                    <a:pt x="556" y="376"/>
                    <a:pt x="556" y="375"/>
                    <a:pt x="556" y="374"/>
                  </a:cubicBezTo>
                  <a:cubicBezTo>
                    <a:pt x="558" y="374"/>
                    <a:pt x="560" y="374"/>
                    <a:pt x="562" y="374"/>
                  </a:cubicBezTo>
                  <a:cubicBezTo>
                    <a:pt x="562" y="379"/>
                    <a:pt x="562" y="385"/>
                    <a:pt x="562" y="390"/>
                  </a:cubicBezTo>
                  <a:cubicBezTo>
                    <a:pt x="563" y="390"/>
                    <a:pt x="563" y="390"/>
                    <a:pt x="564" y="390"/>
                  </a:cubicBezTo>
                  <a:cubicBezTo>
                    <a:pt x="564" y="389"/>
                    <a:pt x="564" y="387"/>
                    <a:pt x="564" y="386"/>
                  </a:cubicBezTo>
                  <a:cubicBezTo>
                    <a:pt x="565" y="386"/>
                    <a:pt x="567" y="386"/>
                    <a:pt x="568" y="386"/>
                  </a:cubicBezTo>
                  <a:cubicBezTo>
                    <a:pt x="568" y="387"/>
                    <a:pt x="568" y="389"/>
                    <a:pt x="568" y="390"/>
                  </a:cubicBezTo>
                  <a:cubicBezTo>
                    <a:pt x="571" y="390"/>
                    <a:pt x="575" y="390"/>
                    <a:pt x="578" y="390"/>
                  </a:cubicBezTo>
                  <a:cubicBezTo>
                    <a:pt x="578" y="382"/>
                    <a:pt x="578" y="382"/>
                    <a:pt x="578" y="382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8" y="374"/>
                    <a:pt x="589" y="368"/>
                    <a:pt x="589" y="362"/>
                  </a:cubicBezTo>
                  <a:cubicBezTo>
                    <a:pt x="590" y="362"/>
                    <a:pt x="591" y="362"/>
                    <a:pt x="592" y="362"/>
                  </a:cubicBezTo>
                  <a:cubicBezTo>
                    <a:pt x="592" y="368"/>
                    <a:pt x="593" y="374"/>
                    <a:pt x="593" y="379"/>
                  </a:cubicBezTo>
                  <a:cubicBezTo>
                    <a:pt x="594" y="379"/>
                    <a:pt x="596" y="379"/>
                    <a:pt x="597" y="379"/>
                  </a:cubicBezTo>
                  <a:cubicBezTo>
                    <a:pt x="597" y="374"/>
                    <a:pt x="597" y="368"/>
                    <a:pt x="598" y="362"/>
                  </a:cubicBezTo>
                  <a:cubicBezTo>
                    <a:pt x="599" y="362"/>
                    <a:pt x="600" y="362"/>
                    <a:pt x="601" y="362"/>
                  </a:cubicBezTo>
                  <a:cubicBezTo>
                    <a:pt x="601" y="367"/>
                    <a:pt x="602" y="372"/>
                    <a:pt x="602" y="377"/>
                  </a:cubicBezTo>
                  <a:cubicBezTo>
                    <a:pt x="603" y="377"/>
                    <a:pt x="604" y="377"/>
                    <a:pt x="606" y="377"/>
                  </a:cubicBezTo>
                  <a:cubicBezTo>
                    <a:pt x="606" y="378"/>
                    <a:pt x="606" y="378"/>
                    <a:pt x="606" y="379"/>
                  </a:cubicBezTo>
                  <a:cubicBezTo>
                    <a:pt x="607" y="379"/>
                    <a:pt x="609" y="379"/>
                    <a:pt x="610" y="379"/>
                  </a:cubicBezTo>
                  <a:cubicBezTo>
                    <a:pt x="610" y="378"/>
                    <a:pt x="610" y="378"/>
                    <a:pt x="610" y="377"/>
                  </a:cubicBezTo>
                  <a:cubicBezTo>
                    <a:pt x="612" y="377"/>
                    <a:pt x="613" y="377"/>
                    <a:pt x="615" y="377"/>
                  </a:cubicBezTo>
                  <a:cubicBezTo>
                    <a:pt x="615" y="379"/>
                    <a:pt x="615" y="380"/>
                    <a:pt x="615" y="381"/>
                  </a:cubicBezTo>
                  <a:cubicBezTo>
                    <a:pt x="616" y="382"/>
                    <a:pt x="617" y="382"/>
                    <a:pt x="617" y="382"/>
                  </a:cubicBezTo>
                  <a:cubicBezTo>
                    <a:pt x="617" y="383"/>
                    <a:pt x="617" y="384"/>
                    <a:pt x="617" y="385"/>
                  </a:cubicBezTo>
                  <a:cubicBezTo>
                    <a:pt x="617" y="385"/>
                    <a:pt x="617" y="385"/>
                    <a:pt x="617" y="385"/>
                  </a:cubicBezTo>
                  <a:cubicBezTo>
                    <a:pt x="617" y="387"/>
                    <a:pt x="617" y="389"/>
                    <a:pt x="617" y="391"/>
                  </a:cubicBezTo>
                  <a:cubicBezTo>
                    <a:pt x="620" y="391"/>
                    <a:pt x="624" y="391"/>
                    <a:pt x="628" y="391"/>
                  </a:cubicBezTo>
                  <a:cubicBezTo>
                    <a:pt x="628" y="386"/>
                    <a:pt x="628" y="381"/>
                    <a:pt x="628" y="375"/>
                  </a:cubicBezTo>
                  <a:cubicBezTo>
                    <a:pt x="627" y="375"/>
                    <a:pt x="626" y="375"/>
                    <a:pt x="625" y="375"/>
                  </a:cubicBezTo>
                  <a:cubicBezTo>
                    <a:pt x="625" y="374"/>
                    <a:pt x="625" y="374"/>
                    <a:pt x="625" y="373"/>
                  </a:cubicBezTo>
                  <a:cubicBezTo>
                    <a:pt x="627" y="373"/>
                    <a:pt x="629" y="373"/>
                    <a:pt x="630" y="373"/>
                  </a:cubicBezTo>
                  <a:cubicBezTo>
                    <a:pt x="630" y="370"/>
                    <a:pt x="630" y="368"/>
                    <a:pt x="630" y="365"/>
                  </a:cubicBezTo>
                  <a:cubicBezTo>
                    <a:pt x="643" y="365"/>
                    <a:pt x="656" y="365"/>
                    <a:pt x="668" y="365"/>
                  </a:cubicBezTo>
                  <a:cubicBezTo>
                    <a:pt x="668" y="368"/>
                    <a:pt x="668" y="370"/>
                    <a:pt x="668" y="373"/>
                  </a:cubicBezTo>
                  <a:cubicBezTo>
                    <a:pt x="672" y="373"/>
                    <a:pt x="676" y="373"/>
                    <a:pt x="679" y="372"/>
                  </a:cubicBezTo>
                  <a:cubicBezTo>
                    <a:pt x="679" y="370"/>
                    <a:pt x="679" y="367"/>
                    <a:pt x="679" y="364"/>
                  </a:cubicBezTo>
                  <a:cubicBezTo>
                    <a:pt x="681" y="364"/>
                    <a:pt x="682" y="364"/>
                    <a:pt x="683" y="364"/>
                  </a:cubicBezTo>
                  <a:cubicBezTo>
                    <a:pt x="683" y="360"/>
                    <a:pt x="683" y="355"/>
                    <a:pt x="683" y="350"/>
                  </a:cubicBezTo>
                  <a:cubicBezTo>
                    <a:pt x="685" y="350"/>
                    <a:pt x="687" y="350"/>
                    <a:pt x="688" y="350"/>
                  </a:cubicBezTo>
                  <a:cubicBezTo>
                    <a:pt x="689" y="350"/>
                    <a:pt x="689" y="349"/>
                    <a:pt x="690" y="349"/>
                  </a:cubicBezTo>
                  <a:cubicBezTo>
                    <a:pt x="691" y="349"/>
                    <a:pt x="693" y="349"/>
                    <a:pt x="695" y="349"/>
                  </a:cubicBezTo>
                  <a:cubicBezTo>
                    <a:pt x="695" y="349"/>
                    <a:pt x="696" y="350"/>
                    <a:pt x="696" y="350"/>
                  </a:cubicBezTo>
                  <a:cubicBezTo>
                    <a:pt x="698" y="350"/>
                    <a:pt x="700" y="350"/>
                    <a:pt x="702" y="350"/>
                  </a:cubicBezTo>
                  <a:cubicBezTo>
                    <a:pt x="702" y="355"/>
                    <a:pt x="702" y="359"/>
                    <a:pt x="702" y="364"/>
                  </a:cubicBezTo>
                  <a:cubicBezTo>
                    <a:pt x="707" y="364"/>
                    <a:pt x="712" y="364"/>
                    <a:pt x="717" y="364"/>
                  </a:cubicBezTo>
                  <a:cubicBezTo>
                    <a:pt x="717" y="362"/>
                    <a:pt x="717" y="360"/>
                    <a:pt x="717" y="358"/>
                  </a:cubicBezTo>
                  <a:cubicBezTo>
                    <a:pt x="718" y="358"/>
                    <a:pt x="718" y="358"/>
                    <a:pt x="719" y="358"/>
                  </a:cubicBezTo>
                  <a:cubicBezTo>
                    <a:pt x="719" y="360"/>
                    <a:pt x="719" y="362"/>
                    <a:pt x="719" y="364"/>
                  </a:cubicBezTo>
                  <a:cubicBezTo>
                    <a:pt x="725" y="364"/>
                    <a:pt x="725" y="364"/>
                    <a:pt x="725" y="364"/>
                  </a:cubicBezTo>
                  <a:cubicBezTo>
                    <a:pt x="725" y="300"/>
                    <a:pt x="725" y="300"/>
                    <a:pt x="725" y="300"/>
                  </a:cubicBezTo>
                  <a:cubicBezTo>
                    <a:pt x="744" y="300"/>
                    <a:pt x="744" y="300"/>
                    <a:pt x="744" y="300"/>
                  </a:cubicBezTo>
                  <a:cubicBezTo>
                    <a:pt x="744" y="295"/>
                    <a:pt x="744" y="295"/>
                    <a:pt x="744" y="295"/>
                  </a:cubicBezTo>
                  <a:cubicBezTo>
                    <a:pt x="747" y="295"/>
                    <a:pt x="747" y="295"/>
                    <a:pt x="747" y="295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56" y="298"/>
                    <a:pt x="756" y="298"/>
                    <a:pt x="756" y="298"/>
                  </a:cubicBezTo>
                  <a:cubicBezTo>
                    <a:pt x="756" y="295"/>
                    <a:pt x="756" y="295"/>
                    <a:pt x="756" y="295"/>
                  </a:cubicBezTo>
                  <a:cubicBezTo>
                    <a:pt x="758" y="295"/>
                    <a:pt x="758" y="295"/>
                    <a:pt x="758" y="295"/>
                  </a:cubicBezTo>
                  <a:cubicBezTo>
                    <a:pt x="758" y="302"/>
                    <a:pt x="758" y="302"/>
                    <a:pt x="758" y="302"/>
                  </a:cubicBezTo>
                  <a:cubicBezTo>
                    <a:pt x="761" y="302"/>
                    <a:pt x="761" y="302"/>
                    <a:pt x="761" y="302"/>
                  </a:cubicBezTo>
                  <a:cubicBezTo>
                    <a:pt x="761" y="308"/>
                    <a:pt x="761" y="308"/>
                    <a:pt x="761" y="308"/>
                  </a:cubicBezTo>
                  <a:cubicBezTo>
                    <a:pt x="772" y="308"/>
                    <a:pt x="772" y="308"/>
                    <a:pt x="772" y="308"/>
                  </a:cubicBezTo>
                  <a:cubicBezTo>
                    <a:pt x="772" y="323"/>
                    <a:pt x="772" y="323"/>
                    <a:pt x="772" y="323"/>
                  </a:cubicBezTo>
                  <a:cubicBezTo>
                    <a:pt x="773" y="323"/>
                    <a:pt x="773" y="323"/>
                    <a:pt x="773" y="323"/>
                  </a:cubicBezTo>
                  <a:cubicBezTo>
                    <a:pt x="773" y="313"/>
                    <a:pt x="773" y="313"/>
                    <a:pt x="773" y="313"/>
                  </a:cubicBezTo>
                  <a:cubicBezTo>
                    <a:pt x="778" y="313"/>
                    <a:pt x="778" y="313"/>
                    <a:pt x="778" y="313"/>
                  </a:cubicBezTo>
                  <a:cubicBezTo>
                    <a:pt x="778" y="330"/>
                    <a:pt x="778" y="330"/>
                    <a:pt x="778" y="330"/>
                  </a:cubicBezTo>
                  <a:cubicBezTo>
                    <a:pt x="793" y="330"/>
                    <a:pt x="793" y="330"/>
                    <a:pt x="793" y="330"/>
                  </a:cubicBezTo>
                  <a:cubicBezTo>
                    <a:pt x="793" y="324"/>
                    <a:pt x="793" y="324"/>
                    <a:pt x="793" y="324"/>
                  </a:cubicBezTo>
                  <a:cubicBezTo>
                    <a:pt x="799" y="324"/>
                    <a:pt x="799" y="324"/>
                    <a:pt x="799" y="324"/>
                  </a:cubicBezTo>
                  <a:cubicBezTo>
                    <a:pt x="799" y="332"/>
                    <a:pt x="799" y="332"/>
                    <a:pt x="799" y="332"/>
                  </a:cubicBezTo>
                  <a:cubicBezTo>
                    <a:pt x="801" y="332"/>
                    <a:pt x="801" y="332"/>
                    <a:pt x="801" y="332"/>
                  </a:cubicBezTo>
                  <a:cubicBezTo>
                    <a:pt x="801" y="324"/>
                    <a:pt x="801" y="324"/>
                    <a:pt x="801" y="324"/>
                  </a:cubicBezTo>
                  <a:cubicBezTo>
                    <a:pt x="808" y="324"/>
                    <a:pt x="808" y="324"/>
                    <a:pt x="808" y="324"/>
                  </a:cubicBezTo>
                  <a:cubicBezTo>
                    <a:pt x="808" y="306"/>
                    <a:pt x="808" y="306"/>
                    <a:pt x="808" y="306"/>
                  </a:cubicBezTo>
                  <a:cubicBezTo>
                    <a:pt x="812" y="306"/>
                    <a:pt x="812" y="306"/>
                    <a:pt x="812" y="306"/>
                  </a:cubicBezTo>
                  <a:cubicBezTo>
                    <a:pt x="817" y="286"/>
                    <a:pt x="817" y="286"/>
                    <a:pt x="817" y="286"/>
                  </a:cubicBezTo>
                  <a:cubicBezTo>
                    <a:pt x="822" y="286"/>
                    <a:pt x="822" y="286"/>
                    <a:pt x="822" y="286"/>
                  </a:cubicBezTo>
                  <a:cubicBezTo>
                    <a:pt x="828" y="306"/>
                    <a:pt x="828" y="306"/>
                    <a:pt x="828" y="306"/>
                  </a:cubicBezTo>
                  <a:cubicBezTo>
                    <a:pt x="832" y="306"/>
                    <a:pt x="832" y="306"/>
                    <a:pt x="832" y="306"/>
                  </a:cubicBezTo>
                  <a:cubicBezTo>
                    <a:pt x="832" y="336"/>
                    <a:pt x="832" y="336"/>
                    <a:pt x="832" y="336"/>
                  </a:cubicBezTo>
                  <a:cubicBezTo>
                    <a:pt x="835" y="336"/>
                    <a:pt x="835" y="336"/>
                    <a:pt x="835" y="336"/>
                  </a:cubicBezTo>
                  <a:cubicBezTo>
                    <a:pt x="835" y="357"/>
                    <a:pt x="835" y="357"/>
                    <a:pt x="835" y="357"/>
                  </a:cubicBezTo>
                  <a:cubicBezTo>
                    <a:pt x="837" y="357"/>
                    <a:pt x="837" y="357"/>
                    <a:pt x="837" y="357"/>
                  </a:cubicBezTo>
                  <a:cubicBezTo>
                    <a:pt x="837" y="350"/>
                    <a:pt x="837" y="350"/>
                    <a:pt x="837" y="350"/>
                  </a:cubicBezTo>
                  <a:cubicBezTo>
                    <a:pt x="840" y="355"/>
                    <a:pt x="840" y="355"/>
                    <a:pt x="840" y="355"/>
                  </a:cubicBezTo>
                  <a:cubicBezTo>
                    <a:pt x="843" y="355"/>
                    <a:pt x="843" y="355"/>
                    <a:pt x="843" y="355"/>
                  </a:cubicBezTo>
                  <a:cubicBezTo>
                    <a:pt x="843" y="315"/>
                    <a:pt x="843" y="315"/>
                    <a:pt x="843" y="315"/>
                  </a:cubicBezTo>
                  <a:cubicBezTo>
                    <a:pt x="857" y="315"/>
                    <a:pt x="857" y="315"/>
                    <a:pt x="857" y="315"/>
                  </a:cubicBezTo>
                  <a:cubicBezTo>
                    <a:pt x="863" y="322"/>
                    <a:pt x="863" y="322"/>
                    <a:pt x="863" y="322"/>
                  </a:cubicBezTo>
                  <a:cubicBezTo>
                    <a:pt x="863" y="315"/>
                    <a:pt x="863" y="315"/>
                    <a:pt x="863" y="315"/>
                  </a:cubicBezTo>
                  <a:cubicBezTo>
                    <a:pt x="864" y="315"/>
                    <a:pt x="864" y="315"/>
                    <a:pt x="864" y="315"/>
                  </a:cubicBezTo>
                  <a:cubicBezTo>
                    <a:pt x="864" y="314"/>
                    <a:pt x="864" y="314"/>
                    <a:pt x="864" y="314"/>
                  </a:cubicBezTo>
                  <a:cubicBezTo>
                    <a:pt x="869" y="314"/>
                    <a:pt x="869" y="314"/>
                    <a:pt x="869" y="314"/>
                  </a:cubicBezTo>
                  <a:cubicBezTo>
                    <a:pt x="869" y="303"/>
                    <a:pt x="869" y="303"/>
                    <a:pt x="869" y="303"/>
                  </a:cubicBezTo>
                  <a:cubicBezTo>
                    <a:pt x="872" y="303"/>
                    <a:pt x="872" y="303"/>
                    <a:pt x="872" y="303"/>
                  </a:cubicBezTo>
                  <a:cubicBezTo>
                    <a:pt x="872" y="297"/>
                    <a:pt x="872" y="297"/>
                    <a:pt x="872" y="297"/>
                  </a:cubicBezTo>
                  <a:cubicBezTo>
                    <a:pt x="873" y="297"/>
                    <a:pt x="873" y="297"/>
                    <a:pt x="873" y="297"/>
                  </a:cubicBezTo>
                  <a:cubicBezTo>
                    <a:pt x="873" y="286"/>
                    <a:pt x="873" y="286"/>
                    <a:pt x="873" y="286"/>
                  </a:cubicBezTo>
                  <a:cubicBezTo>
                    <a:pt x="881" y="286"/>
                    <a:pt x="881" y="286"/>
                    <a:pt x="881" y="286"/>
                  </a:cubicBezTo>
                  <a:cubicBezTo>
                    <a:pt x="881" y="272"/>
                    <a:pt x="881" y="272"/>
                    <a:pt x="881" y="272"/>
                  </a:cubicBezTo>
                  <a:cubicBezTo>
                    <a:pt x="885" y="272"/>
                    <a:pt x="885" y="272"/>
                    <a:pt x="885" y="272"/>
                  </a:cubicBezTo>
                  <a:cubicBezTo>
                    <a:pt x="885" y="269"/>
                    <a:pt x="885" y="269"/>
                    <a:pt x="885" y="269"/>
                  </a:cubicBezTo>
                  <a:cubicBezTo>
                    <a:pt x="888" y="269"/>
                    <a:pt x="888" y="269"/>
                    <a:pt x="888" y="269"/>
                  </a:cubicBezTo>
                  <a:cubicBezTo>
                    <a:pt x="888" y="255"/>
                    <a:pt x="888" y="255"/>
                    <a:pt x="888" y="255"/>
                  </a:cubicBezTo>
                  <a:cubicBezTo>
                    <a:pt x="890" y="255"/>
                    <a:pt x="890" y="255"/>
                    <a:pt x="890" y="255"/>
                  </a:cubicBezTo>
                  <a:cubicBezTo>
                    <a:pt x="890" y="251"/>
                    <a:pt x="890" y="251"/>
                    <a:pt x="890" y="251"/>
                  </a:cubicBezTo>
                  <a:cubicBezTo>
                    <a:pt x="893" y="251"/>
                    <a:pt x="893" y="251"/>
                    <a:pt x="893" y="251"/>
                  </a:cubicBezTo>
                  <a:cubicBezTo>
                    <a:pt x="893" y="237"/>
                    <a:pt x="893" y="237"/>
                    <a:pt x="893" y="237"/>
                  </a:cubicBezTo>
                  <a:cubicBezTo>
                    <a:pt x="906" y="237"/>
                    <a:pt x="906" y="237"/>
                    <a:pt x="906" y="237"/>
                  </a:cubicBezTo>
                  <a:cubicBezTo>
                    <a:pt x="906" y="231"/>
                    <a:pt x="906" y="231"/>
                    <a:pt x="906" y="231"/>
                  </a:cubicBezTo>
                  <a:cubicBezTo>
                    <a:pt x="921" y="231"/>
                    <a:pt x="921" y="231"/>
                    <a:pt x="921" y="231"/>
                  </a:cubicBezTo>
                  <a:cubicBezTo>
                    <a:pt x="921" y="227"/>
                    <a:pt x="921" y="227"/>
                    <a:pt x="921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1"/>
                    <a:pt x="930" y="231"/>
                    <a:pt x="930" y="231"/>
                  </a:cubicBezTo>
                  <a:cubicBezTo>
                    <a:pt x="932" y="231"/>
                    <a:pt x="932" y="231"/>
                    <a:pt x="932" y="231"/>
                  </a:cubicBezTo>
                  <a:cubicBezTo>
                    <a:pt x="932" y="229"/>
                    <a:pt x="932" y="229"/>
                    <a:pt x="932" y="229"/>
                  </a:cubicBezTo>
                  <a:cubicBezTo>
                    <a:pt x="937" y="229"/>
                    <a:pt x="937" y="229"/>
                    <a:pt x="937" y="229"/>
                  </a:cubicBezTo>
                  <a:cubicBezTo>
                    <a:pt x="937" y="231"/>
                    <a:pt x="937" y="231"/>
                    <a:pt x="937" y="231"/>
                  </a:cubicBezTo>
                  <a:cubicBezTo>
                    <a:pt x="940" y="231"/>
                    <a:pt x="940" y="231"/>
                    <a:pt x="940" y="231"/>
                  </a:cubicBezTo>
                  <a:cubicBezTo>
                    <a:pt x="940" y="227"/>
                    <a:pt x="940" y="227"/>
                    <a:pt x="940" y="227"/>
                  </a:cubicBezTo>
                  <a:cubicBezTo>
                    <a:pt x="947" y="227"/>
                    <a:pt x="947" y="227"/>
                    <a:pt x="947" y="227"/>
                  </a:cubicBezTo>
                  <a:cubicBezTo>
                    <a:pt x="947" y="231"/>
                    <a:pt x="947" y="231"/>
                    <a:pt x="947" y="231"/>
                  </a:cubicBezTo>
                  <a:cubicBezTo>
                    <a:pt x="958" y="231"/>
                    <a:pt x="958" y="231"/>
                    <a:pt x="958" y="231"/>
                  </a:cubicBezTo>
                  <a:cubicBezTo>
                    <a:pt x="958" y="238"/>
                    <a:pt x="958" y="238"/>
                    <a:pt x="958" y="238"/>
                  </a:cubicBezTo>
                  <a:cubicBezTo>
                    <a:pt x="965" y="238"/>
                    <a:pt x="965" y="238"/>
                    <a:pt x="965" y="238"/>
                  </a:cubicBezTo>
                  <a:cubicBezTo>
                    <a:pt x="965" y="276"/>
                    <a:pt x="965" y="276"/>
                    <a:pt x="965" y="276"/>
                  </a:cubicBezTo>
                  <a:cubicBezTo>
                    <a:pt x="968" y="276"/>
                    <a:pt x="968" y="276"/>
                    <a:pt x="968" y="276"/>
                  </a:cubicBezTo>
                  <a:cubicBezTo>
                    <a:pt x="968" y="261"/>
                    <a:pt x="968" y="261"/>
                    <a:pt x="968" y="261"/>
                  </a:cubicBezTo>
                  <a:cubicBezTo>
                    <a:pt x="987" y="261"/>
                    <a:pt x="987" y="261"/>
                    <a:pt x="987" y="261"/>
                  </a:cubicBezTo>
                  <a:cubicBezTo>
                    <a:pt x="987" y="276"/>
                    <a:pt x="987" y="276"/>
                    <a:pt x="987" y="276"/>
                  </a:cubicBezTo>
                  <a:cubicBezTo>
                    <a:pt x="989" y="276"/>
                    <a:pt x="989" y="276"/>
                    <a:pt x="989" y="276"/>
                  </a:cubicBezTo>
                  <a:cubicBezTo>
                    <a:pt x="989" y="316"/>
                    <a:pt x="989" y="316"/>
                    <a:pt x="989" y="316"/>
                  </a:cubicBezTo>
                  <a:cubicBezTo>
                    <a:pt x="992" y="315"/>
                    <a:pt x="992" y="315"/>
                    <a:pt x="992" y="315"/>
                  </a:cubicBezTo>
                  <a:cubicBezTo>
                    <a:pt x="993" y="283"/>
                    <a:pt x="993" y="283"/>
                    <a:pt x="993" y="283"/>
                  </a:cubicBezTo>
                  <a:cubicBezTo>
                    <a:pt x="994" y="315"/>
                    <a:pt x="994" y="315"/>
                    <a:pt x="994" y="315"/>
                  </a:cubicBezTo>
                  <a:cubicBezTo>
                    <a:pt x="997" y="316"/>
                    <a:pt x="997" y="316"/>
                    <a:pt x="997" y="316"/>
                  </a:cubicBezTo>
                  <a:cubicBezTo>
                    <a:pt x="1000" y="335"/>
                    <a:pt x="1000" y="335"/>
                    <a:pt x="1000" y="335"/>
                  </a:cubicBezTo>
                  <a:cubicBezTo>
                    <a:pt x="1008" y="340"/>
                    <a:pt x="1008" y="340"/>
                    <a:pt x="1008" y="340"/>
                  </a:cubicBezTo>
                  <a:cubicBezTo>
                    <a:pt x="1008" y="332"/>
                    <a:pt x="1008" y="332"/>
                    <a:pt x="1008" y="332"/>
                  </a:cubicBezTo>
                  <a:cubicBezTo>
                    <a:pt x="1011" y="332"/>
                    <a:pt x="1011" y="332"/>
                    <a:pt x="1011" y="332"/>
                  </a:cubicBezTo>
                  <a:cubicBezTo>
                    <a:pt x="1011" y="327"/>
                    <a:pt x="1011" y="327"/>
                    <a:pt x="1011" y="327"/>
                  </a:cubicBezTo>
                  <a:cubicBezTo>
                    <a:pt x="1035" y="327"/>
                    <a:pt x="1035" y="327"/>
                    <a:pt x="1035" y="327"/>
                  </a:cubicBezTo>
                  <a:cubicBezTo>
                    <a:pt x="1035" y="329"/>
                    <a:pt x="1035" y="329"/>
                    <a:pt x="1035" y="329"/>
                  </a:cubicBezTo>
                  <a:cubicBezTo>
                    <a:pt x="1038" y="329"/>
                    <a:pt x="1038" y="329"/>
                    <a:pt x="1038" y="329"/>
                  </a:cubicBezTo>
                  <a:cubicBezTo>
                    <a:pt x="1038" y="323"/>
                    <a:pt x="1038" y="323"/>
                    <a:pt x="1038" y="323"/>
                  </a:cubicBezTo>
                  <a:cubicBezTo>
                    <a:pt x="1042" y="323"/>
                    <a:pt x="1042" y="323"/>
                    <a:pt x="1042" y="323"/>
                  </a:cubicBezTo>
                  <a:cubicBezTo>
                    <a:pt x="1042" y="330"/>
                    <a:pt x="1042" y="330"/>
                    <a:pt x="1042" y="330"/>
                  </a:cubicBezTo>
                  <a:cubicBezTo>
                    <a:pt x="1044" y="330"/>
                    <a:pt x="1044" y="330"/>
                    <a:pt x="1044" y="330"/>
                  </a:cubicBezTo>
                  <a:cubicBezTo>
                    <a:pt x="1044" y="322"/>
                    <a:pt x="1044" y="322"/>
                    <a:pt x="1044" y="322"/>
                  </a:cubicBezTo>
                  <a:cubicBezTo>
                    <a:pt x="1049" y="322"/>
                    <a:pt x="1049" y="322"/>
                    <a:pt x="1049" y="322"/>
                  </a:cubicBezTo>
                  <a:cubicBezTo>
                    <a:pt x="1049" y="318"/>
                    <a:pt x="1049" y="318"/>
                    <a:pt x="1049" y="318"/>
                  </a:cubicBezTo>
                  <a:cubicBezTo>
                    <a:pt x="1058" y="318"/>
                    <a:pt x="1058" y="318"/>
                    <a:pt x="1058" y="318"/>
                  </a:cubicBezTo>
                  <a:cubicBezTo>
                    <a:pt x="1058" y="308"/>
                    <a:pt x="1058" y="308"/>
                    <a:pt x="1058" y="308"/>
                  </a:cubicBezTo>
                  <a:cubicBezTo>
                    <a:pt x="1061" y="307"/>
                    <a:pt x="1061" y="307"/>
                    <a:pt x="1061" y="307"/>
                  </a:cubicBezTo>
                  <a:cubicBezTo>
                    <a:pt x="1061" y="305"/>
                    <a:pt x="1061" y="305"/>
                    <a:pt x="1061" y="305"/>
                  </a:cubicBezTo>
                  <a:cubicBezTo>
                    <a:pt x="1069" y="305"/>
                    <a:pt x="1069" y="305"/>
                    <a:pt x="1069" y="305"/>
                  </a:cubicBezTo>
                  <a:cubicBezTo>
                    <a:pt x="1069" y="299"/>
                    <a:pt x="1069" y="299"/>
                    <a:pt x="1069" y="299"/>
                  </a:cubicBezTo>
                  <a:cubicBezTo>
                    <a:pt x="1073" y="299"/>
                    <a:pt x="1073" y="299"/>
                    <a:pt x="1073" y="299"/>
                  </a:cubicBezTo>
                  <a:cubicBezTo>
                    <a:pt x="1073" y="281"/>
                    <a:pt x="1073" y="281"/>
                    <a:pt x="1073" y="281"/>
                  </a:cubicBezTo>
                  <a:cubicBezTo>
                    <a:pt x="1080" y="281"/>
                    <a:pt x="1080" y="281"/>
                    <a:pt x="1080" y="281"/>
                  </a:cubicBezTo>
                  <a:cubicBezTo>
                    <a:pt x="1080" y="279"/>
                    <a:pt x="1080" y="279"/>
                    <a:pt x="1080" y="279"/>
                  </a:cubicBezTo>
                  <a:cubicBezTo>
                    <a:pt x="1084" y="279"/>
                    <a:pt x="1084" y="279"/>
                    <a:pt x="1084" y="279"/>
                  </a:cubicBezTo>
                  <a:cubicBezTo>
                    <a:pt x="1084" y="257"/>
                    <a:pt x="1084" y="257"/>
                    <a:pt x="1084" y="257"/>
                  </a:cubicBezTo>
                  <a:cubicBezTo>
                    <a:pt x="1093" y="257"/>
                    <a:pt x="1093" y="257"/>
                    <a:pt x="1093" y="257"/>
                  </a:cubicBezTo>
                  <a:cubicBezTo>
                    <a:pt x="1093" y="248"/>
                    <a:pt x="1093" y="248"/>
                    <a:pt x="1093" y="248"/>
                  </a:cubicBezTo>
                  <a:cubicBezTo>
                    <a:pt x="1110" y="248"/>
                    <a:pt x="1110" y="248"/>
                    <a:pt x="1110" y="248"/>
                  </a:cubicBezTo>
                  <a:cubicBezTo>
                    <a:pt x="1110" y="258"/>
                    <a:pt x="1110" y="258"/>
                    <a:pt x="1110" y="258"/>
                  </a:cubicBezTo>
                  <a:cubicBezTo>
                    <a:pt x="1123" y="258"/>
                    <a:pt x="1123" y="258"/>
                    <a:pt x="1123" y="258"/>
                  </a:cubicBezTo>
                  <a:cubicBezTo>
                    <a:pt x="1123" y="280"/>
                    <a:pt x="1123" y="280"/>
                    <a:pt x="1123" y="280"/>
                  </a:cubicBezTo>
                  <a:cubicBezTo>
                    <a:pt x="1129" y="280"/>
                    <a:pt x="1129" y="280"/>
                    <a:pt x="1129" y="280"/>
                  </a:cubicBezTo>
                  <a:cubicBezTo>
                    <a:pt x="1129" y="329"/>
                    <a:pt x="1129" y="329"/>
                    <a:pt x="1129" y="329"/>
                  </a:cubicBezTo>
                  <a:cubicBezTo>
                    <a:pt x="1132" y="329"/>
                    <a:pt x="1132" y="329"/>
                    <a:pt x="1132" y="329"/>
                  </a:cubicBezTo>
                  <a:cubicBezTo>
                    <a:pt x="1136" y="316"/>
                    <a:pt x="1136" y="316"/>
                    <a:pt x="1136" y="316"/>
                  </a:cubicBezTo>
                  <a:cubicBezTo>
                    <a:pt x="1139" y="322"/>
                    <a:pt x="1139" y="322"/>
                    <a:pt x="1139" y="322"/>
                  </a:cubicBezTo>
                  <a:cubicBezTo>
                    <a:pt x="1138" y="322"/>
                    <a:pt x="1138" y="322"/>
                    <a:pt x="1138" y="322"/>
                  </a:cubicBezTo>
                  <a:cubicBezTo>
                    <a:pt x="1138" y="329"/>
                    <a:pt x="1138" y="329"/>
                    <a:pt x="1138" y="329"/>
                  </a:cubicBezTo>
                  <a:cubicBezTo>
                    <a:pt x="1142" y="329"/>
                    <a:pt x="1142" y="329"/>
                    <a:pt x="1142" y="329"/>
                  </a:cubicBezTo>
                  <a:cubicBezTo>
                    <a:pt x="1142" y="344"/>
                    <a:pt x="1142" y="344"/>
                    <a:pt x="1142" y="344"/>
                  </a:cubicBezTo>
                  <a:cubicBezTo>
                    <a:pt x="1146" y="344"/>
                    <a:pt x="1146" y="344"/>
                    <a:pt x="1146" y="344"/>
                  </a:cubicBezTo>
                  <a:cubicBezTo>
                    <a:pt x="1146" y="355"/>
                    <a:pt x="1146" y="355"/>
                    <a:pt x="1146" y="355"/>
                  </a:cubicBezTo>
                  <a:cubicBezTo>
                    <a:pt x="1153" y="355"/>
                    <a:pt x="1153" y="355"/>
                    <a:pt x="1153" y="355"/>
                  </a:cubicBezTo>
                  <a:cubicBezTo>
                    <a:pt x="1153" y="351"/>
                    <a:pt x="1153" y="351"/>
                    <a:pt x="1153" y="351"/>
                  </a:cubicBezTo>
                  <a:cubicBezTo>
                    <a:pt x="1161" y="351"/>
                    <a:pt x="1161" y="351"/>
                    <a:pt x="1161" y="351"/>
                  </a:cubicBezTo>
                  <a:cubicBezTo>
                    <a:pt x="1161" y="340"/>
                    <a:pt x="1161" y="340"/>
                    <a:pt x="1161" y="340"/>
                  </a:cubicBezTo>
                  <a:cubicBezTo>
                    <a:pt x="1180" y="340"/>
                    <a:pt x="1180" y="340"/>
                    <a:pt x="1180" y="340"/>
                  </a:cubicBezTo>
                  <a:cubicBezTo>
                    <a:pt x="1180" y="343"/>
                    <a:pt x="1180" y="343"/>
                    <a:pt x="1180" y="343"/>
                  </a:cubicBezTo>
                  <a:cubicBezTo>
                    <a:pt x="1182" y="343"/>
                    <a:pt x="1182" y="343"/>
                    <a:pt x="1182" y="343"/>
                  </a:cubicBezTo>
                  <a:cubicBezTo>
                    <a:pt x="1182" y="344"/>
                    <a:pt x="1182" y="344"/>
                    <a:pt x="1182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0"/>
                    <a:pt x="1183" y="340"/>
                    <a:pt x="1183" y="340"/>
                  </a:cubicBezTo>
                  <a:cubicBezTo>
                    <a:pt x="1187" y="340"/>
                    <a:pt x="1187" y="340"/>
                    <a:pt x="1187" y="340"/>
                  </a:cubicBezTo>
                  <a:cubicBezTo>
                    <a:pt x="1187" y="348"/>
                    <a:pt x="1187" y="348"/>
                    <a:pt x="1187" y="348"/>
                  </a:cubicBezTo>
                  <a:cubicBezTo>
                    <a:pt x="1190" y="348"/>
                    <a:pt x="1190" y="348"/>
                    <a:pt x="1190" y="348"/>
                  </a:cubicBezTo>
                  <a:cubicBezTo>
                    <a:pt x="1190" y="344"/>
                    <a:pt x="1190" y="344"/>
                    <a:pt x="1190" y="344"/>
                  </a:cubicBezTo>
                  <a:cubicBezTo>
                    <a:pt x="1194" y="344"/>
                    <a:pt x="1194" y="344"/>
                    <a:pt x="1194" y="344"/>
                  </a:cubicBezTo>
                  <a:cubicBezTo>
                    <a:pt x="1194" y="333"/>
                    <a:pt x="1194" y="333"/>
                    <a:pt x="1194" y="333"/>
                  </a:cubicBezTo>
                  <a:cubicBezTo>
                    <a:pt x="1209" y="333"/>
                    <a:pt x="1209" y="333"/>
                    <a:pt x="1209" y="333"/>
                  </a:cubicBezTo>
                  <a:cubicBezTo>
                    <a:pt x="1209" y="336"/>
                    <a:pt x="1209" y="336"/>
                    <a:pt x="1209" y="336"/>
                  </a:cubicBezTo>
                  <a:cubicBezTo>
                    <a:pt x="1212" y="336"/>
                    <a:pt x="1212" y="336"/>
                    <a:pt x="1212" y="336"/>
                  </a:cubicBezTo>
                  <a:cubicBezTo>
                    <a:pt x="1212" y="330"/>
                    <a:pt x="1212" y="330"/>
                    <a:pt x="1212" y="330"/>
                  </a:cubicBezTo>
                  <a:cubicBezTo>
                    <a:pt x="1220" y="330"/>
                    <a:pt x="1220" y="330"/>
                    <a:pt x="1220" y="330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7" y="318"/>
                    <a:pt x="1227" y="318"/>
                    <a:pt x="1227" y="318"/>
                  </a:cubicBezTo>
                  <a:cubicBezTo>
                    <a:pt x="1227" y="322"/>
                    <a:pt x="1227" y="322"/>
                    <a:pt x="1227" y="322"/>
                  </a:cubicBezTo>
                  <a:cubicBezTo>
                    <a:pt x="1231" y="322"/>
                    <a:pt x="1231" y="322"/>
                    <a:pt x="1231" y="322"/>
                  </a:cubicBezTo>
                  <a:cubicBezTo>
                    <a:pt x="1231" y="311"/>
                    <a:pt x="1231" y="311"/>
                    <a:pt x="1231" y="311"/>
                  </a:cubicBezTo>
                  <a:cubicBezTo>
                    <a:pt x="1238" y="311"/>
                    <a:pt x="1238" y="311"/>
                    <a:pt x="1238" y="311"/>
                  </a:cubicBezTo>
                  <a:cubicBezTo>
                    <a:pt x="1238" y="318"/>
                    <a:pt x="1238" y="318"/>
                    <a:pt x="1238" y="318"/>
                  </a:cubicBezTo>
                  <a:cubicBezTo>
                    <a:pt x="1249" y="318"/>
                    <a:pt x="1249" y="318"/>
                    <a:pt x="1249" y="318"/>
                  </a:cubicBezTo>
                  <a:cubicBezTo>
                    <a:pt x="1249" y="314"/>
                    <a:pt x="1249" y="314"/>
                    <a:pt x="1249" y="314"/>
                  </a:cubicBezTo>
                  <a:cubicBezTo>
                    <a:pt x="1257" y="314"/>
                    <a:pt x="1257" y="314"/>
                    <a:pt x="1257" y="314"/>
                  </a:cubicBezTo>
                  <a:cubicBezTo>
                    <a:pt x="1257" y="318"/>
                    <a:pt x="1257" y="318"/>
                    <a:pt x="1257" y="318"/>
                  </a:cubicBezTo>
                  <a:cubicBezTo>
                    <a:pt x="1260" y="318"/>
                    <a:pt x="1260" y="318"/>
                    <a:pt x="1260" y="318"/>
                  </a:cubicBezTo>
                  <a:cubicBezTo>
                    <a:pt x="1260" y="325"/>
                    <a:pt x="1260" y="325"/>
                    <a:pt x="1260" y="325"/>
                  </a:cubicBezTo>
                  <a:cubicBezTo>
                    <a:pt x="1264" y="325"/>
                    <a:pt x="1264" y="325"/>
                    <a:pt x="1264" y="325"/>
                  </a:cubicBezTo>
                  <a:cubicBezTo>
                    <a:pt x="1264" y="330"/>
                    <a:pt x="1264" y="330"/>
                    <a:pt x="1264" y="330"/>
                  </a:cubicBezTo>
                  <a:cubicBezTo>
                    <a:pt x="1286" y="330"/>
                    <a:pt x="1286" y="330"/>
                    <a:pt x="1286" y="330"/>
                  </a:cubicBezTo>
                  <a:cubicBezTo>
                    <a:pt x="1286" y="344"/>
                    <a:pt x="1286" y="344"/>
                    <a:pt x="1286" y="344"/>
                  </a:cubicBezTo>
                  <a:cubicBezTo>
                    <a:pt x="1294" y="344"/>
                    <a:pt x="1294" y="344"/>
                    <a:pt x="1294" y="344"/>
                  </a:cubicBezTo>
                  <a:cubicBezTo>
                    <a:pt x="1294" y="340"/>
                    <a:pt x="1294" y="340"/>
                    <a:pt x="1294" y="340"/>
                  </a:cubicBezTo>
                  <a:cubicBezTo>
                    <a:pt x="1316" y="340"/>
                    <a:pt x="1316" y="340"/>
                    <a:pt x="1316" y="340"/>
                  </a:cubicBezTo>
                  <a:cubicBezTo>
                    <a:pt x="1316" y="335"/>
                    <a:pt x="1316" y="335"/>
                    <a:pt x="1316" y="335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20" y="318"/>
                    <a:pt x="1320" y="318"/>
                    <a:pt x="1320" y="318"/>
                  </a:cubicBezTo>
                  <a:cubicBezTo>
                    <a:pt x="1327" y="318"/>
                    <a:pt x="1327" y="318"/>
                    <a:pt x="1327" y="318"/>
                  </a:cubicBezTo>
                  <a:cubicBezTo>
                    <a:pt x="1330" y="327"/>
                    <a:pt x="1330" y="327"/>
                    <a:pt x="1330" y="327"/>
                  </a:cubicBezTo>
                  <a:cubicBezTo>
                    <a:pt x="1331" y="324"/>
                    <a:pt x="1331" y="324"/>
                    <a:pt x="1331" y="324"/>
                  </a:cubicBezTo>
                  <a:cubicBezTo>
                    <a:pt x="1337" y="323"/>
                    <a:pt x="1337" y="323"/>
                    <a:pt x="1337" y="323"/>
                  </a:cubicBezTo>
                  <a:cubicBezTo>
                    <a:pt x="1336" y="282"/>
                    <a:pt x="1336" y="282"/>
                    <a:pt x="1336" y="282"/>
                  </a:cubicBezTo>
                  <a:cubicBezTo>
                    <a:pt x="1342" y="283"/>
                    <a:pt x="1342" y="283"/>
                    <a:pt x="1342" y="283"/>
                  </a:cubicBezTo>
                  <a:cubicBezTo>
                    <a:pt x="1342" y="218"/>
                    <a:pt x="1342" y="218"/>
                    <a:pt x="1342" y="218"/>
                  </a:cubicBezTo>
                  <a:cubicBezTo>
                    <a:pt x="1351" y="218"/>
                    <a:pt x="1351" y="218"/>
                    <a:pt x="1351" y="218"/>
                  </a:cubicBezTo>
                  <a:cubicBezTo>
                    <a:pt x="1351" y="165"/>
                    <a:pt x="1351" y="165"/>
                    <a:pt x="1351" y="165"/>
                  </a:cubicBezTo>
                  <a:cubicBezTo>
                    <a:pt x="1353" y="162"/>
                    <a:pt x="1353" y="162"/>
                    <a:pt x="1353" y="162"/>
                  </a:cubicBezTo>
                  <a:cubicBezTo>
                    <a:pt x="1353" y="151"/>
                    <a:pt x="1353" y="151"/>
                    <a:pt x="1353" y="151"/>
                  </a:cubicBezTo>
                  <a:cubicBezTo>
                    <a:pt x="1361" y="151"/>
                    <a:pt x="1361" y="151"/>
                    <a:pt x="1361" y="151"/>
                  </a:cubicBezTo>
                  <a:cubicBezTo>
                    <a:pt x="1380" y="114"/>
                    <a:pt x="1380" y="114"/>
                    <a:pt x="1380" y="114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383" y="114"/>
                    <a:pt x="1383" y="114"/>
                    <a:pt x="1383" y="114"/>
                  </a:cubicBezTo>
                  <a:cubicBezTo>
                    <a:pt x="1401" y="152"/>
                    <a:pt x="1401" y="152"/>
                    <a:pt x="1401" y="152"/>
                  </a:cubicBezTo>
                  <a:cubicBezTo>
                    <a:pt x="1409" y="152"/>
                    <a:pt x="1409" y="152"/>
                    <a:pt x="1409" y="152"/>
                  </a:cubicBezTo>
                  <a:cubicBezTo>
                    <a:pt x="1409" y="164"/>
                    <a:pt x="1409" y="164"/>
                    <a:pt x="1409" y="164"/>
                  </a:cubicBezTo>
                  <a:cubicBezTo>
                    <a:pt x="1411" y="165"/>
                    <a:pt x="1411" y="165"/>
                    <a:pt x="1411" y="165"/>
                  </a:cubicBezTo>
                  <a:cubicBezTo>
                    <a:pt x="1411" y="218"/>
                    <a:pt x="1411" y="218"/>
                    <a:pt x="141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26" y="281"/>
                    <a:pt x="1426" y="281"/>
                    <a:pt x="1426" y="281"/>
                  </a:cubicBezTo>
                  <a:cubicBezTo>
                    <a:pt x="1426" y="338"/>
                    <a:pt x="1426" y="338"/>
                    <a:pt x="1426" y="338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41" y="332"/>
                    <a:pt x="1441" y="332"/>
                    <a:pt x="1441" y="332"/>
                  </a:cubicBezTo>
                  <a:cubicBezTo>
                    <a:pt x="1448" y="331"/>
                    <a:pt x="1448" y="331"/>
                    <a:pt x="1448" y="331"/>
                  </a:cubicBezTo>
                  <a:cubicBezTo>
                    <a:pt x="1450" y="335"/>
                    <a:pt x="1450" y="335"/>
                    <a:pt x="1450" y="335"/>
                  </a:cubicBezTo>
                  <a:cubicBezTo>
                    <a:pt x="1460" y="335"/>
                    <a:pt x="1460" y="335"/>
                    <a:pt x="1460" y="335"/>
                  </a:cubicBezTo>
                  <a:cubicBezTo>
                    <a:pt x="1460" y="410"/>
                    <a:pt x="1460" y="410"/>
                    <a:pt x="1460" y="410"/>
                  </a:cubicBezTo>
                  <a:cubicBezTo>
                    <a:pt x="0" y="410"/>
                    <a:pt x="0" y="410"/>
                    <a:pt x="0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DC4D096-D5EC-4A9B-B4C7-30341A8182EC}"/>
              </a:ext>
            </a:extLst>
          </p:cNvPr>
          <p:cNvSpPr/>
          <p:nvPr userDrawn="1"/>
        </p:nvSpPr>
        <p:spPr>
          <a:xfrm>
            <a:off x="0" y="6602054"/>
            <a:ext cx="12191628" cy="2559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FF00ADD-BC5B-4931-A817-0ED03553B83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6538" y="216998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97697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10C161-0AF1-4044-A1DF-37B7E35E72E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538" y="216998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aphic 11">
            <a:extLst>
              <a:ext uri="{FF2B5EF4-FFF2-40B4-BE49-F238E27FC236}">
                <a16:creationId xmlns:a16="http://schemas.microsoft.com/office/drawing/2014/main" id="{5B05E873-8D92-4846-A887-846BF2075D93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7BC061-6A34-4BBD-930D-2D703A7C7CCC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B9F7BC-88D3-43B8-9489-454589102AEF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7488022-FCEB-4596-A480-B562A2A59CD8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28E89D-EC40-4A68-B447-141A7041489A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415D72-84D8-49A2-81AF-5E5979736110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7E3839-E368-45F7-ADE0-4C330093BCFB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E48475-8E68-41C7-A5B4-937F0A16508E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899EEF-F92F-4B63-95A6-7DBA5438AE9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aphic 11">
            <a:extLst>
              <a:ext uri="{FF2B5EF4-FFF2-40B4-BE49-F238E27FC236}">
                <a16:creationId xmlns:a16="http://schemas.microsoft.com/office/drawing/2014/main" id="{CF7762F2-DEAF-4451-8702-8271A14F73BB}"/>
              </a:ext>
            </a:extLst>
          </p:cNvPr>
          <p:cNvGrpSpPr/>
          <p:nvPr userDrawn="1"/>
        </p:nvGrpSpPr>
        <p:grpSpPr>
          <a:xfrm rot="20940000">
            <a:off x="9240036" y="327873"/>
            <a:ext cx="2793657" cy="450243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169916-1184-4DBF-AEC1-B7E29E704EBF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343BD2-BF5A-4B43-91D2-DEC4E70A0525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EBA43F7-CE6B-4D9C-A102-771B02D4E4DA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F483D-4E96-47FE-AD50-0E947B8072B7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D4C48FB-C7AC-4492-8382-6EF39DD75E6E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E976EE-5F38-4A26-A134-4E6713F29748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FD950E-4206-425C-BEE5-1FF5039EF694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0887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2FCAED7B-3437-43CA-93EF-F43E6214F9D6}"/>
              </a:ext>
            </a:extLst>
          </p:cNvPr>
          <p:cNvGrpSpPr/>
          <p:nvPr userDrawn="1"/>
        </p:nvGrpSpPr>
        <p:grpSpPr>
          <a:xfrm>
            <a:off x="8914194" y="1831870"/>
            <a:ext cx="2307768" cy="2309828"/>
            <a:chOff x="8582298" y="2310847"/>
            <a:chExt cx="2026966" cy="20287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55EBD7-1B90-4FC1-B0C9-AA8513B133AA}"/>
                </a:ext>
              </a:extLst>
            </p:cNvPr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30B707A-5FD9-4157-9197-E3256385E8EF}"/>
                </a:ext>
              </a:extLst>
            </p:cNvPr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7" name="그룹 4">
            <a:extLst>
              <a:ext uri="{FF2B5EF4-FFF2-40B4-BE49-F238E27FC236}">
                <a16:creationId xmlns:a16="http://schemas.microsoft.com/office/drawing/2014/main" id="{03FF8C00-9D0B-4A21-9629-8F76797C6B1A}"/>
              </a:ext>
            </a:extLst>
          </p:cNvPr>
          <p:cNvGrpSpPr/>
          <p:nvPr userDrawn="1"/>
        </p:nvGrpSpPr>
        <p:grpSpPr>
          <a:xfrm>
            <a:off x="925989" y="1831870"/>
            <a:ext cx="2307768" cy="2309828"/>
            <a:chOff x="853440" y="2310847"/>
            <a:chExt cx="2026966" cy="20287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D35B72-8A5F-4DC1-A93C-8FD79DCF30BB}"/>
                </a:ext>
              </a:extLst>
            </p:cNvPr>
            <p:cNvSpPr/>
            <p:nvPr/>
          </p:nvSpPr>
          <p:spPr>
            <a:xfrm>
              <a:off x="853440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9B908D-A2F0-4EA9-A450-FB1B5C40471A}"/>
                </a:ext>
              </a:extLst>
            </p:cNvPr>
            <p:cNvSpPr/>
            <p:nvPr/>
          </p:nvSpPr>
          <p:spPr>
            <a:xfrm>
              <a:off x="2558951" y="2607228"/>
              <a:ext cx="205017" cy="20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그룹 3">
            <a:extLst>
              <a:ext uri="{FF2B5EF4-FFF2-40B4-BE49-F238E27FC236}">
                <a16:creationId xmlns:a16="http://schemas.microsoft.com/office/drawing/2014/main" id="{634E4E22-E4F9-4988-A85F-328940E731C5}"/>
              </a:ext>
            </a:extLst>
          </p:cNvPr>
          <p:cNvGrpSpPr/>
          <p:nvPr userDrawn="1"/>
        </p:nvGrpSpPr>
        <p:grpSpPr>
          <a:xfrm>
            <a:off x="4920091" y="1831870"/>
            <a:ext cx="2307768" cy="2309828"/>
            <a:chOff x="4717869" y="2310847"/>
            <a:chExt cx="2026966" cy="20287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A3D9C5-6753-476D-A018-A4CC5EEE4772}"/>
                </a:ext>
              </a:extLst>
            </p:cNvPr>
            <p:cNvSpPr/>
            <p:nvPr/>
          </p:nvSpPr>
          <p:spPr>
            <a:xfrm>
              <a:off x="4717869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D55736-6945-42DD-9434-B0178F9CEC5D}"/>
                </a:ext>
              </a:extLst>
            </p:cNvPr>
            <p:cNvSpPr/>
            <p:nvPr/>
          </p:nvSpPr>
          <p:spPr>
            <a:xfrm>
              <a:off x="6423380" y="2607228"/>
              <a:ext cx="205017" cy="20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D9F5339-7E63-4815-A1E3-3D47B5DC2DE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96182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693620C-0E56-4F85-8546-6FA3727CC7B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090284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BAF1635-73CA-4690-ADD6-B0FB33125ED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084387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1842785-751B-41E3-A608-8BE481649FD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21441" y="1309036"/>
            <a:ext cx="6921422" cy="5032620"/>
          </a:xfrm>
          <a:custGeom>
            <a:avLst/>
            <a:gdLst>
              <a:gd name="connsiteX0" fmla="*/ 5771583 w 6921422"/>
              <a:gd name="connsiteY0" fmla="*/ 2239635 h 5032620"/>
              <a:gd name="connsiteX1" fmla="*/ 6921422 w 6921422"/>
              <a:gd name="connsiteY1" fmla="*/ 3882781 h 5032620"/>
              <a:gd name="connsiteX2" fmla="*/ 5278276 w 6921422"/>
              <a:gd name="connsiteY2" fmla="*/ 5032620 h 5032620"/>
              <a:gd name="connsiteX3" fmla="*/ 4128437 w 6921422"/>
              <a:gd name="connsiteY3" fmla="*/ 3389474 h 5032620"/>
              <a:gd name="connsiteX4" fmla="*/ 2856046 w 6921422"/>
              <a:gd name="connsiteY4" fmla="*/ 1717648 h 5032620"/>
              <a:gd name="connsiteX5" fmla="*/ 4005885 w 6921422"/>
              <a:gd name="connsiteY5" fmla="*/ 3360794 h 5032620"/>
              <a:gd name="connsiteX6" fmla="*/ 2362739 w 6921422"/>
              <a:gd name="connsiteY6" fmla="*/ 4510633 h 5032620"/>
              <a:gd name="connsiteX7" fmla="*/ 1212900 w 6921422"/>
              <a:gd name="connsiteY7" fmla="*/ 2867486 h 5032620"/>
              <a:gd name="connsiteX8" fmla="*/ 4558683 w 6921422"/>
              <a:gd name="connsiteY8" fmla="*/ 521989 h 5032620"/>
              <a:gd name="connsiteX9" fmla="*/ 5708522 w 6921422"/>
              <a:gd name="connsiteY9" fmla="*/ 2165135 h 5032620"/>
              <a:gd name="connsiteX10" fmla="*/ 4065376 w 6921422"/>
              <a:gd name="connsiteY10" fmla="*/ 3314974 h 5032620"/>
              <a:gd name="connsiteX11" fmla="*/ 2915537 w 6921422"/>
              <a:gd name="connsiteY11" fmla="*/ 1671827 h 5032620"/>
              <a:gd name="connsiteX12" fmla="*/ 1643146 w 6921422"/>
              <a:gd name="connsiteY12" fmla="*/ 0 h 5032620"/>
              <a:gd name="connsiteX13" fmla="*/ 2792985 w 6921422"/>
              <a:gd name="connsiteY13" fmla="*/ 1643146 h 5032620"/>
              <a:gd name="connsiteX14" fmla="*/ 1149839 w 6921422"/>
              <a:gd name="connsiteY14" fmla="*/ 2792985 h 5032620"/>
              <a:gd name="connsiteX15" fmla="*/ 0 w 6921422"/>
              <a:gd name="connsiteY15" fmla="*/ 1149839 h 503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21422" h="5032620">
                <a:moveTo>
                  <a:pt x="5771583" y="2239635"/>
                </a:moveTo>
                <a:lnTo>
                  <a:pt x="6921422" y="3882781"/>
                </a:lnTo>
                <a:lnTo>
                  <a:pt x="5278276" y="5032620"/>
                </a:lnTo>
                <a:lnTo>
                  <a:pt x="4128437" y="3389474"/>
                </a:lnTo>
                <a:close/>
                <a:moveTo>
                  <a:pt x="2856046" y="1717648"/>
                </a:moveTo>
                <a:lnTo>
                  <a:pt x="4005885" y="3360794"/>
                </a:lnTo>
                <a:lnTo>
                  <a:pt x="2362739" y="4510633"/>
                </a:lnTo>
                <a:lnTo>
                  <a:pt x="1212900" y="2867486"/>
                </a:lnTo>
                <a:close/>
                <a:moveTo>
                  <a:pt x="4558683" y="521989"/>
                </a:moveTo>
                <a:lnTo>
                  <a:pt x="5708522" y="2165135"/>
                </a:lnTo>
                <a:lnTo>
                  <a:pt x="4065376" y="3314974"/>
                </a:lnTo>
                <a:lnTo>
                  <a:pt x="2915537" y="1671827"/>
                </a:lnTo>
                <a:close/>
                <a:moveTo>
                  <a:pt x="1643146" y="0"/>
                </a:moveTo>
                <a:lnTo>
                  <a:pt x="2792985" y="1643146"/>
                </a:lnTo>
                <a:lnTo>
                  <a:pt x="1149839" y="2792985"/>
                </a:lnTo>
                <a:lnTo>
                  <a:pt x="0" y="11498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EED1AAA-DC89-4342-90C9-D34A1F30F5FF}"/>
              </a:ext>
            </a:extLst>
          </p:cNvPr>
          <p:cNvSpPr/>
          <p:nvPr userDrawn="1"/>
        </p:nvSpPr>
        <p:spPr>
          <a:xfrm>
            <a:off x="0" y="2475387"/>
            <a:ext cx="2708047" cy="3335839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CF6006-953F-4565-9D28-7D37F857281E}"/>
              </a:ext>
            </a:extLst>
          </p:cNvPr>
          <p:cNvSpPr/>
          <p:nvPr userDrawn="1"/>
        </p:nvSpPr>
        <p:spPr>
          <a:xfrm>
            <a:off x="5037782" y="1819635"/>
            <a:ext cx="7154218" cy="3335839"/>
          </a:xfrm>
          <a:custGeom>
            <a:avLst/>
            <a:gdLst>
              <a:gd name="connsiteX0" fmla="*/ 0 w 7154218"/>
              <a:gd name="connsiteY0" fmla="*/ 0 h 3335839"/>
              <a:gd name="connsiteX1" fmla="*/ 7154218 w 7154218"/>
              <a:gd name="connsiteY1" fmla="*/ 0 h 3335839"/>
              <a:gd name="connsiteX2" fmla="*/ 7154218 w 7154218"/>
              <a:gd name="connsiteY2" fmla="*/ 3335839 h 3335839"/>
              <a:gd name="connsiteX3" fmla="*/ 2360312 w 7154218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218" h="3335839">
                <a:moveTo>
                  <a:pt x="0" y="0"/>
                </a:moveTo>
                <a:lnTo>
                  <a:pt x="7154218" y="0"/>
                </a:lnTo>
                <a:lnTo>
                  <a:pt x="7154218" y="3335839"/>
                </a:lnTo>
                <a:lnTo>
                  <a:pt x="2360312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791A75F-9365-49A0-8545-B9D1D27C93D6}"/>
              </a:ext>
            </a:extLst>
          </p:cNvPr>
          <p:cNvGrpSpPr/>
          <p:nvPr userDrawn="1"/>
        </p:nvGrpSpPr>
        <p:grpSpPr>
          <a:xfrm>
            <a:off x="9508727" y="2147107"/>
            <a:ext cx="2683273" cy="4217224"/>
            <a:chOff x="9508727" y="2147107"/>
            <a:chExt cx="2683273" cy="421722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0878A5-F630-4D38-8006-E756E3BD9C44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97E711B-E46A-4390-ABC3-94CFE8F79549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B50360A-C4B5-49A0-B4A3-BB4393E56ADD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DBB3797-B11F-4F0D-B0E5-C36F6E625F33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371EA63-181D-4AE5-AA9F-DB4EA369D3CD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BDFAC0A-0E7B-4FE1-9B3F-116FDFFB3C80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AD3BF4-3D79-4A40-8E0A-D2D135A5A27F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C50E4C1-3115-4728-9B4A-0F1A8E927D62}"/>
              </a:ext>
            </a:extLst>
          </p:cNvPr>
          <p:cNvSpPr/>
          <p:nvPr userDrawn="1"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08B03F-C61F-4E2F-A7C0-DA795E395B4F}"/>
              </a:ext>
            </a:extLst>
          </p:cNvPr>
          <p:cNvSpPr/>
          <p:nvPr userDrawn="1"/>
        </p:nvSpPr>
        <p:spPr>
          <a:xfrm>
            <a:off x="5334000" y="1101032"/>
            <a:ext cx="1524000" cy="152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Oval 9">
            <a:extLst>
              <a:ext uri="{FF2B5EF4-FFF2-40B4-BE49-F238E27FC236}">
                <a16:creationId xmlns:a16="http://schemas.microsoft.com/office/drawing/2014/main" id="{993979E3-2508-4804-9198-767F39A2FC35}"/>
              </a:ext>
            </a:extLst>
          </p:cNvPr>
          <p:cNvSpPr/>
          <p:nvPr userDrawn="1"/>
        </p:nvSpPr>
        <p:spPr>
          <a:xfrm>
            <a:off x="6714751" y="3891928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1EB6C7F-E882-4A4F-9AA5-38F77D013A4A}"/>
              </a:ext>
            </a:extLst>
          </p:cNvPr>
          <p:cNvSpPr>
            <a:spLocks noGrp="1"/>
          </p:cNvSpPr>
          <p:nvPr userDrawn="1">
            <p:ph type="pic" idx="10" hasCustomPrompt="1"/>
          </p:nvPr>
        </p:nvSpPr>
        <p:spPr>
          <a:xfrm>
            <a:off x="9650182" y="2332083"/>
            <a:ext cx="2541818" cy="29107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3CE08510-6005-4899-BD69-BAEA52D8B5D6}"/>
              </a:ext>
            </a:extLst>
          </p:cNvPr>
          <p:cNvGrpSpPr/>
          <p:nvPr userDrawn="1"/>
        </p:nvGrpSpPr>
        <p:grpSpPr>
          <a:xfrm>
            <a:off x="7019112" y="2489998"/>
            <a:ext cx="1890758" cy="3323854"/>
            <a:chOff x="445712" y="1449040"/>
            <a:chExt cx="2113018" cy="3924176"/>
          </a:xfrm>
        </p:grpSpPr>
        <p:sp>
          <p:nvSpPr>
            <p:cNvPr id="7" name="Rounded Rectangle 21">
              <a:extLst>
                <a:ext uri="{FF2B5EF4-FFF2-40B4-BE49-F238E27FC236}">
                  <a16:creationId xmlns:a16="http://schemas.microsoft.com/office/drawing/2014/main" id="{B134CE71-F752-452C-98AE-FA0EF72498E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ECE66DC9-CF7C-484B-9BBE-6479F83620B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5A004B65-4866-4E97-A6D1-87026FE3278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3DF249CD-3878-4922-886A-64163FF2F87B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1" name="Rounded Rectangle 25">
                <a:extLst>
                  <a:ext uri="{FF2B5EF4-FFF2-40B4-BE49-F238E27FC236}">
                    <a16:creationId xmlns:a16="http://schemas.microsoft.com/office/drawing/2014/main" id="{AF7C9E41-7AC0-436F-A23E-EEB436D0808E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B322E0C-7B69-4F15-9F22-5F0FB53FAD93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7145482" y="2816952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A209F84B-3561-49BE-9813-414CD15522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31" y="216998"/>
            <a:ext cx="11661595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4" r:id="rId11"/>
    <p:sldLayoutId id="2147483689" r:id="rId12"/>
    <p:sldLayoutId id="2147483688" r:id="rId13"/>
    <p:sldLayoutId id="2147483687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2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video" Target="https://www.youtube.com/embed/bE2cUUyAzoE?feature=oembed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20.jpeg"/><Relationship Id="rId4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chart" Target="../charts/char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163540" y="2577889"/>
            <a:ext cx="621062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Ravana</a:t>
            </a:r>
            <a:r>
              <a:rPr lang="en-US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 2.0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Agriculture based Drones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536404" y="6191023"/>
            <a:ext cx="1072935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Science and Technology</a:t>
            </a:r>
          </a:p>
          <a:p>
            <a:pPr algn="ctr"/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Uva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Wellasa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University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1AE6B-C301-4FEE-83DF-870B1A283328}"/>
              </a:ext>
            </a:extLst>
          </p:cNvPr>
          <p:cNvSpPr txBox="1"/>
          <p:nvPr/>
        </p:nvSpPr>
        <p:spPr>
          <a:xfrm>
            <a:off x="0" y="0"/>
            <a:ext cx="404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Engineering Design | SCT 365-1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5062A9-8878-47CE-9015-FFF4070F0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7723" y="61910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F424-5619-42D8-A4A2-A5884709855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Design - Drawing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D4433-0F8C-4D30-A121-77BE3BC499A5}"/>
              </a:ext>
            </a:extLst>
          </p:cNvPr>
          <p:cNvSpPr txBox="1"/>
          <p:nvPr/>
        </p:nvSpPr>
        <p:spPr>
          <a:xfrm>
            <a:off x="630134" y="5466627"/>
            <a:ext cx="5172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Propeller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4C14D-9F69-4313-950E-9661E23557C6}"/>
              </a:ext>
            </a:extLst>
          </p:cNvPr>
          <p:cNvSpPr txBox="1"/>
          <p:nvPr/>
        </p:nvSpPr>
        <p:spPr>
          <a:xfrm>
            <a:off x="6268103" y="5466628"/>
            <a:ext cx="5172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Motor Pin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54CA815-9AD5-42A4-853A-49F191A4B1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/>
        </p:blipFill>
        <p:spPr>
          <a:xfrm>
            <a:off x="546538" y="1391372"/>
            <a:ext cx="5256213" cy="3977196"/>
          </a:xfrm>
        </p:spPr>
      </p:pic>
      <p:pic>
        <p:nvPicPr>
          <p:cNvPr id="13" name="Picture Placeholder 10">
            <a:extLst>
              <a:ext uri="{FF2B5EF4-FFF2-40B4-BE49-F238E27FC236}">
                <a16:creationId xmlns:a16="http://schemas.microsoft.com/office/drawing/2014/main" id="{0D4DB7DE-03F7-4A61-A8C6-6EB44506A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r="3401"/>
          <a:stretch/>
        </p:blipFill>
        <p:spPr>
          <a:xfrm>
            <a:off x="6268103" y="1391372"/>
            <a:ext cx="5256213" cy="397719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</p:pic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64FF9D9-0A72-4EDE-A90A-8274259E3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0634" y="62384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7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F424-5619-42D8-A4A2-A5884709855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Design - Drawing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D4433-0F8C-4D30-A121-77BE3BC499A5}"/>
              </a:ext>
            </a:extLst>
          </p:cNvPr>
          <p:cNvSpPr txBox="1"/>
          <p:nvPr/>
        </p:nvSpPr>
        <p:spPr>
          <a:xfrm>
            <a:off x="630134" y="5466627"/>
            <a:ext cx="5172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Motor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4C14D-9F69-4313-950E-9661E23557C6}"/>
              </a:ext>
            </a:extLst>
          </p:cNvPr>
          <p:cNvSpPr txBox="1"/>
          <p:nvPr/>
        </p:nvSpPr>
        <p:spPr>
          <a:xfrm>
            <a:off x="6351699" y="5466628"/>
            <a:ext cx="5172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Base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54CA815-9AD5-42A4-853A-49F191A4B1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r="2800"/>
          <a:stretch/>
        </p:blipFill>
        <p:spPr>
          <a:xfrm>
            <a:off x="546538" y="1391372"/>
            <a:ext cx="5256213" cy="3977196"/>
          </a:xfrm>
        </p:spPr>
      </p:pic>
      <p:pic>
        <p:nvPicPr>
          <p:cNvPr id="13" name="Picture Placeholder 10">
            <a:extLst>
              <a:ext uri="{FF2B5EF4-FFF2-40B4-BE49-F238E27FC236}">
                <a16:creationId xmlns:a16="http://schemas.microsoft.com/office/drawing/2014/main" id="{0D4DB7DE-03F7-4A61-A8C6-6EB44506A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r="2534"/>
          <a:stretch/>
        </p:blipFill>
        <p:spPr>
          <a:xfrm>
            <a:off x="6268103" y="1391372"/>
            <a:ext cx="5256213" cy="397719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B1B947F-0CA2-454C-8B0D-0064BDDB7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3601" y="63107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2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F424-5619-42D8-A4A2-A5884709855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Design - Drawing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D4433-0F8C-4D30-A121-77BE3BC499A5}"/>
              </a:ext>
            </a:extLst>
          </p:cNvPr>
          <p:cNvSpPr txBox="1"/>
          <p:nvPr/>
        </p:nvSpPr>
        <p:spPr>
          <a:xfrm>
            <a:off x="546538" y="5448466"/>
            <a:ext cx="5256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Frame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4C14D-9F69-4313-950E-9661E23557C6}"/>
              </a:ext>
            </a:extLst>
          </p:cNvPr>
          <p:cNvSpPr txBox="1"/>
          <p:nvPr/>
        </p:nvSpPr>
        <p:spPr>
          <a:xfrm>
            <a:off x="6221632" y="5448466"/>
            <a:ext cx="5172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Assembly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54CA815-9AD5-42A4-853A-49F191A4B1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r="3345"/>
          <a:stretch/>
        </p:blipFill>
        <p:spPr>
          <a:xfrm>
            <a:off x="546538" y="1391372"/>
            <a:ext cx="5256213" cy="3977196"/>
          </a:xfrm>
        </p:spPr>
      </p:pic>
      <p:pic>
        <p:nvPicPr>
          <p:cNvPr id="13" name="Picture Placeholder 10">
            <a:extLst>
              <a:ext uri="{FF2B5EF4-FFF2-40B4-BE49-F238E27FC236}">
                <a16:creationId xmlns:a16="http://schemas.microsoft.com/office/drawing/2014/main" id="{0D4DB7DE-03F7-4A61-A8C6-6EB44506A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r="3508"/>
          <a:stretch/>
        </p:blipFill>
        <p:spPr>
          <a:xfrm>
            <a:off x="6268103" y="1391372"/>
            <a:ext cx="5256213" cy="397719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115C7C-2498-4CD6-A006-7D511140B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4249" y="61536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F424-5619-42D8-A4A2-A5884709855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Design -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D4433-0F8C-4D30-A121-77BE3BC499A5}"/>
              </a:ext>
            </a:extLst>
          </p:cNvPr>
          <p:cNvSpPr txBox="1"/>
          <p:nvPr/>
        </p:nvSpPr>
        <p:spPr>
          <a:xfrm>
            <a:off x="3635323" y="5431294"/>
            <a:ext cx="5172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3D Model - Assembly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F2CFEC-48A7-4E1B-8869-51DCAC953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10" y="1396640"/>
            <a:ext cx="7453042" cy="3883734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7CD448-2B7C-43F2-8B2D-4814E4829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138" y="61536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4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F424-5619-42D8-A4A2-A5884709855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Design -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4C14D-9F69-4313-950E-9661E23557C6}"/>
              </a:ext>
            </a:extLst>
          </p:cNvPr>
          <p:cNvSpPr txBox="1"/>
          <p:nvPr/>
        </p:nvSpPr>
        <p:spPr>
          <a:xfrm>
            <a:off x="3842880" y="5691451"/>
            <a:ext cx="5172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Simulation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Online Media 1" title="Drone Simulation">
            <a:hlinkClick r:id="" action="ppaction://media"/>
            <a:extLst>
              <a:ext uri="{FF2B5EF4-FFF2-40B4-BE49-F238E27FC236}">
                <a16:creationId xmlns:a16="http://schemas.microsoft.com/office/drawing/2014/main" id="{206F966E-DD77-41D7-9AC2-9E361FAFCD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475996" y="1312715"/>
            <a:ext cx="7491272" cy="423256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A8287E-0DDE-4355-A256-8431350536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15478" y="62384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3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141" y="199997"/>
            <a:ext cx="11573197" cy="724247"/>
          </a:xfrm>
        </p:spPr>
        <p:txBody>
          <a:bodyPr/>
          <a:lstStyle/>
          <a:p>
            <a:pPr algn="l"/>
            <a:r>
              <a:rPr lang="en-US" dirty="0"/>
              <a:t>Our Team</a:t>
            </a:r>
          </a:p>
        </p:txBody>
      </p:sp>
      <p:grpSp>
        <p:nvGrpSpPr>
          <p:cNvPr id="15" name="그룹 7">
            <a:extLst>
              <a:ext uri="{FF2B5EF4-FFF2-40B4-BE49-F238E27FC236}">
                <a16:creationId xmlns:a16="http://schemas.microsoft.com/office/drawing/2014/main" id="{A8A4097A-74D7-4D9A-8C7F-12D83BAC60E3}"/>
              </a:ext>
            </a:extLst>
          </p:cNvPr>
          <p:cNvGrpSpPr/>
          <p:nvPr/>
        </p:nvGrpSpPr>
        <p:grpSpPr>
          <a:xfrm>
            <a:off x="756552" y="4421159"/>
            <a:ext cx="2646643" cy="596389"/>
            <a:chOff x="683568" y="4236526"/>
            <a:chExt cx="2005476" cy="596389"/>
          </a:xfrm>
        </p:grpSpPr>
        <p:sp>
          <p:nvSpPr>
            <p:cNvPr id="16" name="직사각형 3">
              <a:extLst>
                <a:ext uri="{FF2B5EF4-FFF2-40B4-BE49-F238E27FC236}">
                  <a16:creationId xmlns:a16="http://schemas.microsoft.com/office/drawing/2014/main" id="{EF56BE1A-524F-41C2-86E1-B4FD9224154F}"/>
                </a:ext>
              </a:extLst>
            </p:cNvPr>
            <p:cNvSpPr/>
            <p:nvPr/>
          </p:nvSpPr>
          <p:spPr>
            <a:xfrm>
              <a:off x="683568" y="4236526"/>
              <a:ext cx="200547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Jayanthan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Amalanatan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직사각형 4">
              <a:extLst>
                <a:ext uri="{FF2B5EF4-FFF2-40B4-BE49-F238E27FC236}">
                  <a16:creationId xmlns:a16="http://schemas.microsoft.com/office/drawing/2014/main" id="{0791BADA-F92C-47A1-90ED-1C76E8355660}"/>
                </a:ext>
              </a:extLst>
            </p:cNvPr>
            <p:cNvSpPr/>
            <p:nvPr/>
          </p:nvSpPr>
          <p:spPr>
            <a:xfrm>
              <a:off x="683568" y="4555916"/>
              <a:ext cx="20054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UWU/SCT/18/046</a:t>
              </a:r>
            </a:p>
          </p:txBody>
        </p:sp>
      </p:grpSp>
      <p:grpSp>
        <p:nvGrpSpPr>
          <p:cNvPr id="25" name="그룹 6">
            <a:extLst>
              <a:ext uri="{FF2B5EF4-FFF2-40B4-BE49-F238E27FC236}">
                <a16:creationId xmlns:a16="http://schemas.microsoft.com/office/drawing/2014/main" id="{008BB808-6F78-4876-B4F5-96A542B1BDBD}"/>
              </a:ext>
            </a:extLst>
          </p:cNvPr>
          <p:cNvGrpSpPr/>
          <p:nvPr/>
        </p:nvGrpSpPr>
        <p:grpSpPr>
          <a:xfrm>
            <a:off x="4880692" y="4406478"/>
            <a:ext cx="2734096" cy="596389"/>
            <a:chOff x="3563888" y="4236526"/>
            <a:chExt cx="2005476" cy="596389"/>
          </a:xfrm>
        </p:grpSpPr>
        <p:sp>
          <p:nvSpPr>
            <p:cNvPr id="26" name="직사각형 47">
              <a:extLst>
                <a:ext uri="{FF2B5EF4-FFF2-40B4-BE49-F238E27FC236}">
                  <a16:creationId xmlns:a16="http://schemas.microsoft.com/office/drawing/2014/main" id="{8AB94F18-3BAF-4F26-824F-CD969BDC2087}"/>
                </a:ext>
              </a:extLst>
            </p:cNvPr>
            <p:cNvSpPr/>
            <p:nvPr/>
          </p:nvSpPr>
          <p:spPr>
            <a:xfrm>
              <a:off x="3563888" y="4236526"/>
              <a:ext cx="200547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Janushan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Rathikumar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직사각형 48">
              <a:extLst>
                <a:ext uri="{FF2B5EF4-FFF2-40B4-BE49-F238E27FC236}">
                  <a16:creationId xmlns:a16="http://schemas.microsoft.com/office/drawing/2014/main" id="{0E2F040D-7611-4C6F-A788-279B783583C6}"/>
                </a:ext>
              </a:extLst>
            </p:cNvPr>
            <p:cNvSpPr/>
            <p:nvPr/>
          </p:nvSpPr>
          <p:spPr>
            <a:xfrm>
              <a:off x="3563888" y="4555916"/>
              <a:ext cx="20054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UWU/SCT/18/039</a:t>
              </a:r>
            </a:p>
          </p:txBody>
        </p:sp>
      </p:grpSp>
      <p:grpSp>
        <p:nvGrpSpPr>
          <p:cNvPr id="35" name="그룹 5">
            <a:extLst>
              <a:ext uri="{FF2B5EF4-FFF2-40B4-BE49-F238E27FC236}">
                <a16:creationId xmlns:a16="http://schemas.microsoft.com/office/drawing/2014/main" id="{BE2D0C2F-1B41-4741-97C5-AB94AE4CD94C}"/>
              </a:ext>
            </a:extLst>
          </p:cNvPr>
          <p:cNvGrpSpPr/>
          <p:nvPr/>
        </p:nvGrpSpPr>
        <p:grpSpPr>
          <a:xfrm>
            <a:off x="9092285" y="4421159"/>
            <a:ext cx="2005476" cy="596389"/>
            <a:chOff x="6451663" y="4236526"/>
            <a:chExt cx="2005476" cy="596389"/>
          </a:xfrm>
        </p:grpSpPr>
        <p:sp>
          <p:nvSpPr>
            <p:cNvPr id="36" name="직사각형 55">
              <a:extLst>
                <a:ext uri="{FF2B5EF4-FFF2-40B4-BE49-F238E27FC236}">
                  <a16:creationId xmlns:a16="http://schemas.microsoft.com/office/drawing/2014/main" id="{53F813A7-FE7F-4D46-B96B-02B2C8AA6763}"/>
                </a:ext>
              </a:extLst>
            </p:cNvPr>
            <p:cNvSpPr/>
            <p:nvPr/>
          </p:nvSpPr>
          <p:spPr>
            <a:xfrm>
              <a:off x="6451663" y="4236526"/>
              <a:ext cx="20054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L.A.M.G.Saumya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직사각형 56">
              <a:extLst>
                <a:ext uri="{FF2B5EF4-FFF2-40B4-BE49-F238E27FC236}">
                  <a16:creationId xmlns:a16="http://schemas.microsoft.com/office/drawing/2014/main" id="{86CDA93B-9688-419F-B3B3-1828BA29FCF2}"/>
                </a:ext>
              </a:extLst>
            </p:cNvPr>
            <p:cNvSpPr/>
            <p:nvPr/>
          </p:nvSpPr>
          <p:spPr>
            <a:xfrm>
              <a:off x="6451663" y="4555916"/>
              <a:ext cx="20054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UWU/SCT/18/042</a:t>
              </a:r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6B89BE2-6A03-41F9-BC8C-D0B47F31FDC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7564BD6-1B63-4758-B329-829973BF886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0" t="10762" r="28042"/>
          <a:stretch/>
        </p:blipFill>
        <p:spPr>
          <a:xfrm>
            <a:off x="5090284" y="2002982"/>
            <a:ext cx="1967385" cy="1967604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4F988C8-6E9A-47E1-93DE-61842340F7DA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2" b="11142"/>
          <a:stretch>
            <a:fillRect/>
          </a:stretch>
        </p:blipFill>
        <p:spPr/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3CD5AA6-ECC8-4CE7-BE99-59AE5C622AB6}"/>
              </a:ext>
            </a:extLst>
          </p:cNvPr>
          <p:cNvSpPr/>
          <p:nvPr/>
        </p:nvSpPr>
        <p:spPr>
          <a:xfrm>
            <a:off x="0" y="5661248"/>
            <a:ext cx="12192000" cy="11967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/>
              <a:t>Thank-You</a:t>
            </a:r>
            <a:endParaRPr lang="ko-KR" altLang="en-US" sz="5400" dirty="0"/>
          </a:p>
        </p:txBody>
      </p:sp>
      <p:pic>
        <p:nvPicPr>
          <p:cNvPr id="5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7F87E4-7080-4BE8-AB52-C526EBDD6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46975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22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Drone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DB460-3142-4061-B9B4-251C5B478FA9}"/>
              </a:ext>
            </a:extLst>
          </p:cNvPr>
          <p:cNvSpPr txBox="1"/>
          <p:nvPr/>
        </p:nvSpPr>
        <p:spPr>
          <a:xfrm>
            <a:off x="5482232" y="1732396"/>
            <a:ext cx="554508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drone is an unmanned aircraft. Drones are more formally known as unmanned aerial vehicles (UAVs)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333333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It is a flying robot that can be remotely controlled or can fly autonomously through software-controlled systems.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It is the future </a:t>
            </a: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of different sectors in the autonomous industry and in recent years the market value increased up to 10 billion USD. </a:t>
            </a: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333333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aphic 74">
            <a:extLst>
              <a:ext uri="{FF2B5EF4-FFF2-40B4-BE49-F238E27FC236}">
                <a16:creationId xmlns:a16="http://schemas.microsoft.com/office/drawing/2014/main" id="{3B555B28-3615-4AD0-8270-AD6662CEFF84}"/>
              </a:ext>
            </a:extLst>
          </p:cNvPr>
          <p:cNvGrpSpPr/>
          <p:nvPr/>
        </p:nvGrpSpPr>
        <p:grpSpPr>
          <a:xfrm rot="1140213">
            <a:off x="424832" y="2378647"/>
            <a:ext cx="4542228" cy="3423212"/>
            <a:chOff x="4243255" y="3284873"/>
            <a:chExt cx="2045509" cy="1541580"/>
          </a:xfrm>
          <a:solidFill>
            <a:srgbClr val="4472C4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0A7D74B-64BE-4CFD-99A5-ABFC39D4DB19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solidFill>
              <a:schemeClr val="accent4"/>
            </a:solidFill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2ECE5A6-2F5C-4414-938B-0C56263DBF94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solidFill>
              <a:schemeClr val="accent6"/>
            </a:solidFill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8DDF0A3-8738-4829-A927-836F81990632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solidFill>
              <a:schemeClr val="accent2"/>
            </a:solidFill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640C3A-35E2-4F7C-95E6-AA146F1CAA66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solidFill>
              <a:schemeClr val="accent3"/>
            </a:solidFill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6B056FB-7451-4B85-A253-A513E3DBBD6F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solidFill>
              <a:schemeClr val="accent1"/>
            </a:solidFill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9D8E34-09B0-4C67-BBFC-04B29032CB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0989" y="63099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Industries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AB07EB-5145-435C-85F7-1FCEACF2C263}"/>
              </a:ext>
            </a:extLst>
          </p:cNvPr>
          <p:cNvGrpSpPr/>
          <p:nvPr/>
        </p:nvGrpSpPr>
        <p:grpSpPr>
          <a:xfrm>
            <a:off x="-841416" y="1777853"/>
            <a:ext cx="12911502" cy="4444028"/>
            <a:chOff x="790438" y="2018916"/>
            <a:chExt cx="10553739" cy="36325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3741F2-8152-447E-B0E7-3D3D8DB73803}"/>
                </a:ext>
              </a:extLst>
            </p:cNvPr>
            <p:cNvSpPr txBox="1"/>
            <p:nvPr/>
          </p:nvSpPr>
          <p:spPr>
            <a:xfrm>
              <a:off x="8582533" y="2134494"/>
              <a:ext cx="271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Traffic monitoring, Rescu</a:t>
              </a:r>
              <a:r>
                <a:rPr lang="en-US" sz="1600" dirty="0">
                  <a:solidFill>
                    <a:srgbClr val="333333"/>
                  </a:solidFill>
                  <a:latin typeface="Arial" panose="020B0604020202020204" pitchFamily="34" charset="0"/>
                </a:rPr>
                <a:t>e and S</a:t>
              </a:r>
              <a:r>
                <a:rPr lang="en-US" sz="16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urveillance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300DF9-6962-4A4C-A5CB-3B2FB201F441}"/>
                </a:ext>
              </a:extLst>
            </p:cNvPr>
            <p:cNvSpPr txBox="1"/>
            <p:nvPr/>
          </p:nvSpPr>
          <p:spPr>
            <a:xfrm>
              <a:off x="8582533" y="3514542"/>
              <a:ext cx="2715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Photography, videography and </a:t>
              </a:r>
              <a:r>
                <a:rPr lang="en-US" sz="16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itchFamily="34" charset="0"/>
                </a:rPr>
                <a:t>filmography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DC0E2B-17A1-492F-A074-B1783F539049}"/>
                </a:ext>
              </a:extLst>
            </p:cNvPr>
            <p:cNvSpPr txBox="1"/>
            <p:nvPr/>
          </p:nvSpPr>
          <p:spPr>
            <a:xfrm>
              <a:off x="8628823" y="5070665"/>
              <a:ext cx="2715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Military </a:t>
              </a:r>
              <a:r>
                <a:rPr lang="en-US" sz="1600" dirty="0">
                  <a:solidFill>
                    <a:srgbClr val="333333"/>
                  </a:solidFill>
                  <a:latin typeface="Arial" panose="020B0604020202020204" pitchFamily="34" charset="0"/>
                </a:rPr>
                <a:t>and</a:t>
              </a:r>
              <a:r>
                <a:rPr lang="en-US" sz="16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 Defense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8D35B8-0FEC-47AD-8BAD-C65A55B72138}"/>
                </a:ext>
              </a:extLst>
            </p:cNvPr>
            <p:cNvSpPr txBox="1"/>
            <p:nvPr/>
          </p:nvSpPr>
          <p:spPr>
            <a:xfrm>
              <a:off x="827764" y="2257604"/>
              <a:ext cx="2730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rgbClr val="333333"/>
                  </a:solidFill>
                  <a:latin typeface="Arial" panose="020B0604020202020204" pitchFamily="34" charset="0"/>
                </a:rPr>
                <a:t>Agriculture</a:t>
              </a:r>
              <a:endPara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C9018B-4466-46F4-A277-C0E80CB8FF74}"/>
                </a:ext>
              </a:extLst>
            </p:cNvPr>
            <p:cNvSpPr txBox="1"/>
            <p:nvPr/>
          </p:nvSpPr>
          <p:spPr>
            <a:xfrm>
              <a:off x="820455" y="3660057"/>
              <a:ext cx="2730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333333"/>
                  </a:solidFill>
                  <a:latin typeface="Arial" panose="020B0604020202020204" pitchFamily="34" charset="0"/>
                </a:rPr>
                <a:t>Delivery services</a:t>
              </a:r>
              <a:endPara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BEF3222-A77D-4BEE-BAD8-FB4FD9E0AB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0145" y="2070060"/>
              <a:ext cx="731520" cy="731520"/>
            </a:xfrm>
            <a:prstGeom prst="ellipse">
              <a:avLst/>
            </a:prstGeom>
            <a:solidFill>
              <a:schemeClr val="accent3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89E8B9-53C4-4DE7-A29C-38D18601DB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0145" y="3460680"/>
              <a:ext cx="731520" cy="731520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FF88F28-77E8-45CF-96CD-680B5502EE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0145" y="4879606"/>
              <a:ext cx="731520" cy="731520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564CAB-7E40-4BF0-8D34-9567EF8F5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3081" y="2078368"/>
              <a:ext cx="731520" cy="731520"/>
            </a:xfrm>
            <a:prstGeom prst="ellipse">
              <a:avLst/>
            </a:prstGeom>
            <a:solidFill>
              <a:schemeClr val="accent3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3F46DC-777C-4544-BFE7-A6F75969F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3081" y="3446594"/>
              <a:ext cx="731520" cy="731520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C0FA30-4C2F-4128-960F-BACB6A82F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3081" y="4843122"/>
              <a:ext cx="731520" cy="731520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BDD10FA-0A84-439B-941E-8E3792E50F4B}"/>
                </a:ext>
              </a:extLst>
            </p:cNvPr>
            <p:cNvGrpSpPr/>
            <p:nvPr/>
          </p:nvGrpSpPr>
          <p:grpSpPr>
            <a:xfrm>
              <a:off x="5265003" y="2979200"/>
              <a:ext cx="1669479" cy="1669479"/>
              <a:chOff x="3807530" y="2946763"/>
              <a:chExt cx="1512168" cy="151216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218EC40-A53A-4949-89C9-1F2425C81105}"/>
                  </a:ext>
                </a:extLst>
              </p:cNvPr>
              <p:cNvSpPr/>
              <p:nvPr/>
            </p:nvSpPr>
            <p:spPr>
              <a:xfrm>
                <a:off x="3897540" y="3036773"/>
                <a:ext cx="1332148" cy="1332148"/>
              </a:xfrm>
              <a:prstGeom prst="ellipse">
                <a:avLst/>
              </a:prstGeom>
              <a:solidFill>
                <a:schemeClr val="accent6"/>
              </a:solidFill>
              <a:ln w="12700">
                <a:noFill/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5CEB2F2-25D0-4D03-81CF-66D2DC7F0160}"/>
                  </a:ext>
                </a:extLst>
              </p:cNvPr>
              <p:cNvSpPr/>
              <p:nvPr/>
            </p:nvSpPr>
            <p:spPr>
              <a:xfrm>
                <a:off x="3807530" y="2946763"/>
                <a:ext cx="1512168" cy="1512168"/>
              </a:xfrm>
              <a:prstGeom prst="ellipse">
                <a:avLst/>
              </a:prstGeom>
              <a:noFill/>
              <a:ln w="15875">
                <a:solidFill>
                  <a:schemeClr val="accent6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6FEB65-F17F-43AE-AFA0-91B849AD11DB}"/>
                </a:ext>
              </a:extLst>
            </p:cNvPr>
            <p:cNvCxnSpPr>
              <a:cxnSpLocks/>
              <a:stCxn id="37" idx="6"/>
              <a:endCxn id="17" idx="1"/>
            </p:cNvCxnSpPr>
            <p:nvPr/>
          </p:nvCxnSpPr>
          <p:spPr>
            <a:xfrm>
              <a:off x="4523421" y="2438704"/>
              <a:ext cx="986072" cy="784986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C7DCD1-5351-4809-98D4-5D5F99A6914B}"/>
                </a:ext>
              </a:extLst>
            </p:cNvPr>
            <p:cNvCxnSpPr>
              <a:cxnSpLocks/>
              <a:stCxn id="38" idx="6"/>
              <a:endCxn id="17" idx="2"/>
            </p:cNvCxnSpPr>
            <p:nvPr/>
          </p:nvCxnSpPr>
          <p:spPr>
            <a:xfrm>
              <a:off x="4523421" y="3806930"/>
              <a:ext cx="741582" cy="7010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AC45687-9C63-4DD1-B94E-EC5E1BE55DC2}"/>
                </a:ext>
              </a:extLst>
            </p:cNvPr>
            <p:cNvCxnSpPr>
              <a:cxnSpLocks/>
              <a:stCxn id="39" idx="6"/>
              <a:endCxn id="17" idx="3"/>
            </p:cNvCxnSpPr>
            <p:nvPr/>
          </p:nvCxnSpPr>
          <p:spPr>
            <a:xfrm flipV="1">
              <a:off x="4523421" y="4404189"/>
              <a:ext cx="986072" cy="799269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C3B792-9E40-4A51-AA2B-A95FD5F5C2B8}"/>
                </a:ext>
              </a:extLst>
            </p:cNvPr>
            <p:cNvCxnSpPr>
              <a:cxnSpLocks/>
              <a:stCxn id="36" idx="2"/>
              <a:endCxn id="17" idx="5"/>
            </p:cNvCxnSpPr>
            <p:nvPr/>
          </p:nvCxnSpPr>
          <p:spPr>
            <a:xfrm flipH="1" flipV="1">
              <a:off x="6689992" y="4404189"/>
              <a:ext cx="957533" cy="835753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D1E6FF-4775-4E71-90CC-D20816F48E11}"/>
                </a:ext>
              </a:extLst>
            </p:cNvPr>
            <p:cNvCxnSpPr>
              <a:cxnSpLocks/>
              <a:stCxn id="35" idx="2"/>
              <a:endCxn id="17" idx="6"/>
            </p:cNvCxnSpPr>
            <p:nvPr/>
          </p:nvCxnSpPr>
          <p:spPr>
            <a:xfrm flipH="1" flipV="1">
              <a:off x="6934482" y="3813940"/>
              <a:ext cx="713043" cy="7076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083BFFC-3A11-4576-908B-FA4F9A47EB5D}"/>
                </a:ext>
              </a:extLst>
            </p:cNvPr>
            <p:cNvCxnSpPr>
              <a:cxnSpLocks/>
              <a:stCxn id="34" idx="2"/>
              <a:endCxn id="17" idx="7"/>
            </p:cNvCxnSpPr>
            <p:nvPr/>
          </p:nvCxnSpPr>
          <p:spPr>
            <a:xfrm flipH="1">
              <a:off x="6689992" y="2430396"/>
              <a:ext cx="957533" cy="793294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EEF93B-8BBF-474D-8E95-C3B25591C5C3}"/>
                </a:ext>
              </a:extLst>
            </p:cNvPr>
            <p:cNvSpPr txBox="1"/>
            <p:nvPr/>
          </p:nvSpPr>
          <p:spPr>
            <a:xfrm>
              <a:off x="5425437" y="3450740"/>
              <a:ext cx="1430981" cy="779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Existing</a:t>
              </a:r>
            </a:p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Industries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CFF4327E-0544-4483-A70E-DF565615240F}"/>
                </a:ext>
              </a:extLst>
            </p:cNvPr>
            <p:cNvSpPr/>
            <p:nvPr/>
          </p:nvSpPr>
          <p:spPr>
            <a:xfrm>
              <a:off x="3966911" y="5045319"/>
              <a:ext cx="317209" cy="316282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0" name="Rounded Rectangle 25">
              <a:extLst>
                <a:ext uri="{FF2B5EF4-FFF2-40B4-BE49-F238E27FC236}">
                  <a16:creationId xmlns:a16="http://schemas.microsoft.com/office/drawing/2014/main" id="{63F5F433-5BCE-4152-959F-EC32E16F45A0}"/>
                </a:ext>
              </a:extLst>
            </p:cNvPr>
            <p:cNvSpPr/>
            <p:nvPr/>
          </p:nvSpPr>
          <p:spPr>
            <a:xfrm>
              <a:off x="7867229" y="2275855"/>
              <a:ext cx="412168" cy="302054"/>
            </a:xfrm>
            <a:custGeom>
              <a:avLst/>
              <a:gdLst/>
              <a:ahLst/>
              <a:cxnLst/>
              <a:rect l="l" t="t" r="r" b="b"/>
              <a:pathLst>
                <a:path w="3248842" h="2380886">
                  <a:moveTo>
                    <a:pt x="1194785" y="1472263"/>
                  </a:moveTo>
                  <a:cubicBezTo>
                    <a:pt x="1150014" y="1472263"/>
                    <a:pt x="1113720" y="1508557"/>
                    <a:pt x="1113720" y="1553328"/>
                  </a:cubicBezTo>
                  <a:lnTo>
                    <a:pt x="1113720" y="1600880"/>
                  </a:lnTo>
                  <a:cubicBezTo>
                    <a:pt x="1113720" y="1645651"/>
                    <a:pt x="1150014" y="1681945"/>
                    <a:pt x="1194785" y="1681945"/>
                  </a:cubicBezTo>
                  <a:lnTo>
                    <a:pt x="2067186" y="1681945"/>
                  </a:lnTo>
                  <a:cubicBezTo>
                    <a:pt x="2111957" y="1681945"/>
                    <a:pt x="2148251" y="1645651"/>
                    <a:pt x="2148251" y="1600880"/>
                  </a:cubicBezTo>
                  <a:lnTo>
                    <a:pt x="2148251" y="1553328"/>
                  </a:lnTo>
                  <a:cubicBezTo>
                    <a:pt x="2148251" y="1508557"/>
                    <a:pt x="2111957" y="1472263"/>
                    <a:pt x="2067186" y="1472263"/>
                  </a:cubicBezTo>
                  <a:close/>
                  <a:moveTo>
                    <a:pt x="2582402" y="986449"/>
                  </a:moveTo>
                  <a:cubicBezTo>
                    <a:pt x="2477247" y="986449"/>
                    <a:pt x="2392002" y="1071694"/>
                    <a:pt x="2392002" y="1176848"/>
                  </a:cubicBezTo>
                  <a:cubicBezTo>
                    <a:pt x="2392002" y="1282003"/>
                    <a:pt x="2477247" y="1367248"/>
                    <a:pt x="2582402" y="1367248"/>
                  </a:cubicBezTo>
                  <a:cubicBezTo>
                    <a:pt x="2687557" y="1367248"/>
                    <a:pt x="2772801" y="1282003"/>
                    <a:pt x="2772801" y="1176848"/>
                  </a:cubicBezTo>
                  <a:cubicBezTo>
                    <a:pt x="2772801" y="1071694"/>
                    <a:pt x="2687557" y="986449"/>
                    <a:pt x="2582402" y="986449"/>
                  </a:cubicBezTo>
                  <a:close/>
                  <a:moveTo>
                    <a:pt x="679570" y="986449"/>
                  </a:moveTo>
                  <a:cubicBezTo>
                    <a:pt x="574415" y="986449"/>
                    <a:pt x="489171" y="1071694"/>
                    <a:pt x="489171" y="1176848"/>
                  </a:cubicBezTo>
                  <a:cubicBezTo>
                    <a:pt x="489171" y="1282003"/>
                    <a:pt x="574415" y="1367248"/>
                    <a:pt x="679570" y="1367248"/>
                  </a:cubicBezTo>
                  <a:cubicBezTo>
                    <a:pt x="784725" y="1367248"/>
                    <a:pt x="869970" y="1282003"/>
                    <a:pt x="869970" y="1176848"/>
                  </a:cubicBezTo>
                  <a:cubicBezTo>
                    <a:pt x="869970" y="1071694"/>
                    <a:pt x="784725" y="986449"/>
                    <a:pt x="679570" y="986449"/>
                  </a:cubicBezTo>
                  <a:close/>
                  <a:moveTo>
                    <a:pt x="867954" y="155801"/>
                  </a:moveTo>
                  <a:lnTo>
                    <a:pt x="726849" y="858549"/>
                  </a:lnTo>
                  <a:lnTo>
                    <a:pt x="2535122" y="858549"/>
                  </a:lnTo>
                  <a:lnTo>
                    <a:pt x="2394017" y="155801"/>
                  </a:lnTo>
                  <a:close/>
                  <a:moveTo>
                    <a:pt x="677268" y="0"/>
                  </a:moveTo>
                  <a:lnTo>
                    <a:pt x="2584703" y="0"/>
                  </a:lnTo>
                  <a:lnTo>
                    <a:pt x="2736658" y="607820"/>
                  </a:lnTo>
                  <a:cubicBezTo>
                    <a:pt x="2766265" y="579906"/>
                    <a:pt x="2806392" y="564164"/>
                    <a:pt x="2850195" y="564164"/>
                  </a:cubicBezTo>
                  <a:lnTo>
                    <a:pt x="3069929" y="564164"/>
                  </a:lnTo>
                  <a:cubicBezTo>
                    <a:pt x="3168740" y="564164"/>
                    <a:pt x="3248842" y="644266"/>
                    <a:pt x="3248842" y="743077"/>
                  </a:cubicBezTo>
                  <a:lnTo>
                    <a:pt x="3248842" y="792706"/>
                  </a:lnTo>
                  <a:cubicBezTo>
                    <a:pt x="3248842" y="891517"/>
                    <a:pt x="3168740" y="971619"/>
                    <a:pt x="3069929" y="971619"/>
                  </a:cubicBezTo>
                  <a:lnTo>
                    <a:pt x="3054536" y="971619"/>
                  </a:lnTo>
                  <a:cubicBezTo>
                    <a:pt x="3060628" y="989042"/>
                    <a:pt x="3063411" y="1007758"/>
                    <a:pt x="3063411" y="1027125"/>
                  </a:cubicBezTo>
                  <a:lnTo>
                    <a:pt x="3063411" y="2015961"/>
                  </a:lnTo>
                  <a:lnTo>
                    <a:pt x="2889080" y="2015961"/>
                  </a:lnTo>
                  <a:lnTo>
                    <a:pt x="2889080" y="2260325"/>
                  </a:lnTo>
                  <a:cubicBezTo>
                    <a:pt x="2889080" y="2326909"/>
                    <a:pt x="2835102" y="2380886"/>
                    <a:pt x="2768518" y="2380886"/>
                  </a:cubicBezTo>
                  <a:lnTo>
                    <a:pt x="2286284" y="2380886"/>
                  </a:lnTo>
                  <a:cubicBezTo>
                    <a:pt x="2219700" y="2380886"/>
                    <a:pt x="2165723" y="2326909"/>
                    <a:pt x="2165723" y="2260325"/>
                  </a:cubicBezTo>
                  <a:lnTo>
                    <a:pt x="2165723" y="2015961"/>
                  </a:lnTo>
                  <a:lnTo>
                    <a:pt x="1096248" y="2015961"/>
                  </a:lnTo>
                  <a:lnTo>
                    <a:pt x="1096248" y="2260325"/>
                  </a:lnTo>
                  <a:cubicBezTo>
                    <a:pt x="1096248" y="2326909"/>
                    <a:pt x="1042270" y="2380886"/>
                    <a:pt x="975686" y="2380886"/>
                  </a:cubicBezTo>
                  <a:lnTo>
                    <a:pt x="493453" y="2380886"/>
                  </a:lnTo>
                  <a:cubicBezTo>
                    <a:pt x="426869" y="2380886"/>
                    <a:pt x="372891" y="2326909"/>
                    <a:pt x="372891" y="2260325"/>
                  </a:cubicBezTo>
                  <a:lnTo>
                    <a:pt x="372891" y="2015961"/>
                  </a:lnTo>
                  <a:lnTo>
                    <a:pt x="198560" y="2015961"/>
                  </a:lnTo>
                  <a:lnTo>
                    <a:pt x="198560" y="1027125"/>
                  </a:lnTo>
                  <a:cubicBezTo>
                    <a:pt x="198560" y="1007758"/>
                    <a:pt x="201343" y="989042"/>
                    <a:pt x="207435" y="971619"/>
                  </a:cubicBezTo>
                  <a:lnTo>
                    <a:pt x="178913" y="971619"/>
                  </a:lnTo>
                  <a:cubicBezTo>
                    <a:pt x="80102" y="971619"/>
                    <a:pt x="0" y="891517"/>
                    <a:pt x="0" y="792706"/>
                  </a:cubicBezTo>
                  <a:lnTo>
                    <a:pt x="0" y="743077"/>
                  </a:lnTo>
                  <a:cubicBezTo>
                    <a:pt x="0" y="644266"/>
                    <a:pt x="80102" y="564164"/>
                    <a:pt x="178913" y="564164"/>
                  </a:cubicBezTo>
                  <a:lnTo>
                    <a:pt x="398647" y="564164"/>
                  </a:lnTo>
                  <a:cubicBezTo>
                    <a:pt x="447310" y="564164"/>
                    <a:pt x="491436" y="583593"/>
                    <a:pt x="523419" y="6153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1" name="Donut 39">
              <a:extLst>
                <a:ext uri="{FF2B5EF4-FFF2-40B4-BE49-F238E27FC236}">
                  <a16:creationId xmlns:a16="http://schemas.microsoft.com/office/drawing/2014/main" id="{3B69B48F-942E-4C36-BC9E-FB3014C1BFA9}"/>
                </a:ext>
              </a:extLst>
            </p:cNvPr>
            <p:cNvSpPr/>
            <p:nvPr/>
          </p:nvSpPr>
          <p:spPr>
            <a:xfrm>
              <a:off x="7862357" y="3625525"/>
              <a:ext cx="407618" cy="407618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152300" y="922782"/>
                  </a:moveTo>
                  <a:lnTo>
                    <a:pt x="2354400" y="1620000"/>
                  </a:lnTo>
                  <a:lnTo>
                    <a:pt x="1152300" y="2317218"/>
                  </a:lnTo>
                  <a:close/>
                  <a:moveTo>
                    <a:pt x="1620000" y="342403"/>
                  </a:moveTo>
                  <a:cubicBezTo>
                    <a:pt x="914403" y="342403"/>
                    <a:pt x="342403" y="914403"/>
                    <a:pt x="342403" y="1620000"/>
                  </a:cubicBezTo>
                  <a:cubicBezTo>
                    <a:pt x="342403" y="2325597"/>
                    <a:pt x="914403" y="2897597"/>
                    <a:pt x="1620000" y="2897597"/>
                  </a:cubicBezTo>
                  <a:cubicBezTo>
                    <a:pt x="2325597" y="2897597"/>
                    <a:pt x="2897597" y="2325597"/>
                    <a:pt x="2897597" y="1620000"/>
                  </a:cubicBezTo>
                  <a:cubicBezTo>
                    <a:pt x="2897597" y="914403"/>
                    <a:pt x="2325597" y="342403"/>
                    <a:pt x="1620000" y="342403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Trapezoid 22">
              <a:extLst>
                <a:ext uri="{FF2B5EF4-FFF2-40B4-BE49-F238E27FC236}">
                  <a16:creationId xmlns:a16="http://schemas.microsoft.com/office/drawing/2014/main" id="{72A61324-CEAD-4387-81BC-C925720C5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8483" y="5125567"/>
              <a:ext cx="449662" cy="228752"/>
            </a:xfrm>
            <a:custGeom>
              <a:avLst/>
              <a:gdLst/>
              <a:ahLst/>
              <a:cxnLst/>
              <a:rect l="l" t="t" r="r" b="b"/>
              <a:pathLst>
                <a:path w="3261500" h="1659188">
                  <a:moveTo>
                    <a:pt x="121102" y="1436888"/>
                  </a:moveTo>
                  <a:lnTo>
                    <a:pt x="3045452" y="1436888"/>
                  </a:lnTo>
                  <a:cubicBezTo>
                    <a:pt x="3001437" y="1508238"/>
                    <a:pt x="2956882" y="1580993"/>
                    <a:pt x="2918729" y="1659188"/>
                  </a:cubicBezTo>
                  <a:lnTo>
                    <a:pt x="202648" y="1659188"/>
                  </a:lnTo>
                  <a:cubicBezTo>
                    <a:pt x="188127" y="1585004"/>
                    <a:pt x="156049" y="1510828"/>
                    <a:pt x="121102" y="1436888"/>
                  </a:cubicBezTo>
                  <a:close/>
                  <a:moveTo>
                    <a:pt x="2814967" y="1119413"/>
                  </a:moveTo>
                  <a:lnTo>
                    <a:pt x="2814967" y="1227413"/>
                  </a:lnTo>
                  <a:lnTo>
                    <a:pt x="2922967" y="1227413"/>
                  </a:lnTo>
                  <a:lnTo>
                    <a:pt x="2922967" y="1119413"/>
                  </a:lnTo>
                  <a:close/>
                  <a:moveTo>
                    <a:pt x="2600074" y="1119413"/>
                  </a:moveTo>
                  <a:lnTo>
                    <a:pt x="2600074" y="1227413"/>
                  </a:lnTo>
                  <a:lnTo>
                    <a:pt x="2708074" y="1227413"/>
                  </a:lnTo>
                  <a:lnTo>
                    <a:pt x="2708074" y="1119413"/>
                  </a:lnTo>
                  <a:close/>
                  <a:moveTo>
                    <a:pt x="2385182" y="1119413"/>
                  </a:moveTo>
                  <a:lnTo>
                    <a:pt x="2385182" y="1227413"/>
                  </a:lnTo>
                  <a:lnTo>
                    <a:pt x="2493182" y="1227413"/>
                  </a:lnTo>
                  <a:lnTo>
                    <a:pt x="2493182" y="1119413"/>
                  </a:lnTo>
                  <a:close/>
                  <a:moveTo>
                    <a:pt x="1716569" y="1119413"/>
                  </a:moveTo>
                  <a:lnTo>
                    <a:pt x="1716569" y="1227413"/>
                  </a:lnTo>
                  <a:lnTo>
                    <a:pt x="1824569" y="1227413"/>
                  </a:lnTo>
                  <a:lnTo>
                    <a:pt x="1824569" y="1119413"/>
                  </a:lnTo>
                  <a:close/>
                  <a:moveTo>
                    <a:pt x="1501676" y="1119413"/>
                  </a:moveTo>
                  <a:lnTo>
                    <a:pt x="1501676" y="1227413"/>
                  </a:lnTo>
                  <a:lnTo>
                    <a:pt x="1609676" y="1227413"/>
                  </a:lnTo>
                  <a:lnTo>
                    <a:pt x="1609676" y="1119413"/>
                  </a:lnTo>
                  <a:close/>
                  <a:moveTo>
                    <a:pt x="1286784" y="1119413"/>
                  </a:moveTo>
                  <a:lnTo>
                    <a:pt x="1286784" y="1227413"/>
                  </a:lnTo>
                  <a:lnTo>
                    <a:pt x="1394784" y="1227413"/>
                  </a:lnTo>
                  <a:lnTo>
                    <a:pt x="1394784" y="1119413"/>
                  </a:lnTo>
                  <a:close/>
                  <a:moveTo>
                    <a:pt x="1071892" y="1119413"/>
                  </a:moveTo>
                  <a:lnTo>
                    <a:pt x="1071892" y="1227413"/>
                  </a:lnTo>
                  <a:lnTo>
                    <a:pt x="1179892" y="1227413"/>
                  </a:lnTo>
                  <a:lnTo>
                    <a:pt x="1179892" y="1119413"/>
                  </a:lnTo>
                  <a:close/>
                  <a:moveTo>
                    <a:pt x="857000" y="1119413"/>
                  </a:moveTo>
                  <a:lnTo>
                    <a:pt x="857000" y="1227413"/>
                  </a:lnTo>
                  <a:lnTo>
                    <a:pt x="965000" y="1227413"/>
                  </a:lnTo>
                  <a:lnTo>
                    <a:pt x="965000" y="1119413"/>
                  </a:lnTo>
                  <a:close/>
                  <a:moveTo>
                    <a:pt x="642108" y="1119413"/>
                  </a:moveTo>
                  <a:lnTo>
                    <a:pt x="642108" y="1227413"/>
                  </a:lnTo>
                  <a:lnTo>
                    <a:pt x="750108" y="1227413"/>
                  </a:lnTo>
                  <a:lnTo>
                    <a:pt x="750108" y="1119413"/>
                  </a:lnTo>
                  <a:close/>
                  <a:moveTo>
                    <a:pt x="427216" y="1119413"/>
                  </a:moveTo>
                  <a:lnTo>
                    <a:pt x="427216" y="1227413"/>
                  </a:lnTo>
                  <a:lnTo>
                    <a:pt x="535216" y="1227413"/>
                  </a:lnTo>
                  <a:lnTo>
                    <a:pt x="535216" y="1119413"/>
                  </a:lnTo>
                  <a:close/>
                  <a:moveTo>
                    <a:pt x="356387" y="794045"/>
                  </a:moveTo>
                  <a:lnTo>
                    <a:pt x="310667" y="896924"/>
                  </a:lnTo>
                  <a:lnTo>
                    <a:pt x="2620886" y="908354"/>
                  </a:lnTo>
                  <a:lnTo>
                    <a:pt x="2540130" y="801665"/>
                  </a:lnTo>
                  <a:close/>
                  <a:moveTo>
                    <a:pt x="382676" y="631248"/>
                  </a:moveTo>
                  <a:lnTo>
                    <a:pt x="363625" y="730317"/>
                  </a:lnTo>
                  <a:lnTo>
                    <a:pt x="2492522" y="737937"/>
                  </a:lnTo>
                  <a:lnTo>
                    <a:pt x="2418771" y="631248"/>
                  </a:lnTo>
                  <a:close/>
                  <a:moveTo>
                    <a:pt x="1756650" y="318899"/>
                  </a:moveTo>
                  <a:lnTo>
                    <a:pt x="1756650" y="477608"/>
                  </a:lnTo>
                  <a:lnTo>
                    <a:pt x="1900650" y="477608"/>
                  </a:lnTo>
                  <a:lnTo>
                    <a:pt x="1900650" y="318899"/>
                  </a:lnTo>
                  <a:close/>
                  <a:moveTo>
                    <a:pt x="1470038" y="318899"/>
                  </a:moveTo>
                  <a:lnTo>
                    <a:pt x="1470038" y="477608"/>
                  </a:lnTo>
                  <a:lnTo>
                    <a:pt x="1614038" y="477608"/>
                  </a:lnTo>
                  <a:lnTo>
                    <a:pt x="1614038" y="318899"/>
                  </a:lnTo>
                  <a:close/>
                  <a:moveTo>
                    <a:pt x="1183427" y="318899"/>
                  </a:moveTo>
                  <a:lnTo>
                    <a:pt x="1183427" y="477608"/>
                  </a:lnTo>
                  <a:lnTo>
                    <a:pt x="1327427" y="477608"/>
                  </a:lnTo>
                  <a:lnTo>
                    <a:pt x="1327427" y="318899"/>
                  </a:lnTo>
                  <a:close/>
                  <a:moveTo>
                    <a:pt x="896816" y="318899"/>
                  </a:moveTo>
                  <a:lnTo>
                    <a:pt x="896816" y="477608"/>
                  </a:lnTo>
                  <a:lnTo>
                    <a:pt x="1040816" y="477608"/>
                  </a:lnTo>
                  <a:lnTo>
                    <a:pt x="1040816" y="318899"/>
                  </a:lnTo>
                  <a:close/>
                  <a:moveTo>
                    <a:pt x="1190618" y="0"/>
                  </a:moveTo>
                  <a:lnTo>
                    <a:pt x="1271830" y="0"/>
                  </a:lnTo>
                  <a:lnTo>
                    <a:pt x="1308266" y="193836"/>
                  </a:lnTo>
                  <a:lnTo>
                    <a:pt x="1977660" y="193836"/>
                  </a:lnTo>
                  <a:lnTo>
                    <a:pt x="2138144" y="525639"/>
                  </a:lnTo>
                  <a:lnTo>
                    <a:pt x="2421400" y="525639"/>
                  </a:lnTo>
                  <a:lnTo>
                    <a:pt x="2750195" y="950920"/>
                  </a:lnTo>
                  <a:lnTo>
                    <a:pt x="3261500" y="937238"/>
                  </a:lnTo>
                  <a:cubicBezTo>
                    <a:pt x="3244841" y="1097170"/>
                    <a:pt x="3172191" y="1230845"/>
                    <a:pt x="3089450" y="1364888"/>
                  </a:cubicBezTo>
                  <a:lnTo>
                    <a:pt x="88044" y="1364888"/>
                  </a:lnTo>
                  <a:cubicBezTo>
                    <a:pt x="35437" y="1251413"/>
                    <a:pt x="-11245" y="1137942"/>
                    <a:pt x="2399" y="1024450"/>
                  </a:cubicBezTo>
                  <a:lnTo>
                    <a:pt x="197767" y="1019222"/>
                  </a:lnTo>
                  <a:lnTo>
                    <a:pt x="321162" y="525639"/>
                  </a:lnTo>
                  <a:lnTo>
                    <a:pt x="681951" y="525639"/>
                  </a:lnTo>
                  <a:lnTo>
                    <a:pt x="764901" y="193836"/>
                  </a:lnTo>
                  <a:lnTo>
                    <a:pt x="930048" y="193836"/>
                  </a:lnTo>
                  <a:lnTo>
                    <a:pt x="966373" y="588"/>
                  </a:lnTo>
                  <a:lnTo>
                    <a:pt x="1047585" y="588"/>
                  </a:lnTo>
                  <a:lnTo>
                    <a:pt x="1083910" y="193836"/>
                  </a:lnTo>
                  <a:lnTo>
                    <a:pt x="1154183" y="1938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C44AAF7-691E-4D8E-9FED-F9EAC07DC7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7525" y="2018916"/>
              <a:ext cx="822960" cy="82296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prstDash val="sysDash"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73AB83A-3177-4550-BB4C-6D61AD52F3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7525" y="3409536"/>
              <a:ext cx="822960" cy="822960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24E01F-A6AA-4201-A50F-05FB5B8035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7525" y="4828462"/>
              <a:ext cx="822960" cy="82296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prstDash val="sysDash"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AEAB24-8402-4D4D-86D6-C256E423BA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0461" y="2027224"/>
              <a:ext cx="822960" cy="82296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prstDash val="sysDash"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98D9FE-6BFF-4FEE-8FA4-4B55F35D82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0461" y="3395450"/>
              <a:ext cx="822960" cy="822960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867835-5D22-4D1E-B756-386A4354C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0461" y="4791978"/>
              <a:ext cx="822960" cy="82296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prstDash val="sysDash"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F32B4C-1451-45EF-BD02-9F7F3AC9AE1C}"/>
                </a:ext>
              </a:extLst>
            </p:cNvPr>
            <p:cNvSpPr txBox="1"/>
            <p:nvPr/>
          </p:nvSpPr>
          <p:spPr>
            <a:xfrm>
              <a:off x="790438" y="4947554"/>
              <a:ext cx="2730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333333"/>
                  </a:solidFill>
                  <a:latin typeface="Arial" panose="020B0604020202020204" pitchFamily="34" charset="0"/>
                </a:rPr>
                <a:t>Storage and warehouse management</a:t>
              </a:r>
              <a:endParaRPr lang="ko-KR" altLang="en-US" sz="1600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4" name="Block Arc 10">
            <a:extLst>
              <a:ext uri="{FF2B5EF4-FFF2-40B4-BE49-F238E27FC236}">
                <a16:creationId xmlns:a16="http://schemas.microsoft.com/office/drawing/2014/main" id="{8EDEE14E-93D5-416F-824E-B118471F22C1}"/>
              </a:ext>
            </a:extLst>
          </p:cNvPr>
          <p:cNvSpPr/>
          <p:nvPr/>
        </p:nvSpPr>
        <p:spPr>
          <a:xfrm>
            <a:off x="2947356" y="2081684"/>
            <a:ext cx="588011" cy="435333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Isosceles Triangle 51">
            <a:extLst>
              <a:ext uri="{FF2B5EF4-FFF2-40B4-BE49-F238E27FC236}">
                <a16:creationId xmlns:a16="http://schemas.microsoft.com/office/drawing/2014/main" id="{6A74FB98-AB83-44EC-974A-3BFB8AED0875}"/>
              </a:ext>
            </a:extLst>
          </p:cNvPr>
          <p:cNvSpPr/>
          <p:nvPr/>
        </p:nvSpPr>
        <p:spPr>
          <a:xfrm>
            <a:off x="2947356" y="3785634"/>
            <a:ext cx="559508" cy="4141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29AFC4-30DF-4390-BADD-28E25FD69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6092" y="62303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38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E1309E5-37D7-40E9-8B3C-B0B7DD508972}"/>
              </a:ext>
            </a:extLst>
          </p:cNvPr>
          <p:cNvGrpSpPr/>
          <p:nvPr/>
        </p:nvGrpSpPr>
        <p:grpSpPr>
          <a:xfrm>
            <a:off x="1157677" y="2457273"/>
            <a:ext cx="3028217" cy="3026664"/>
            <a:chOff x="4574848" y="1897856"/>
            <a:chExt cx="3028217" cy="302666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D885441-F5CC-4617-82D9-507F7E842124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8C4C749-A050-4531-9F9B-1221DDB374E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Drone Mechanism</a:t>
            </a:r>
          </a:p>
        </p:txBody>
      </p:sp>
      <p:grpSp>
        <p:nvGrpSpPr>
          <p:cNvPr id="3" name="그룹 9">
            <a:extLst>
              <a:ext uri="{FF2B5EF4-FFF2-40B4-BE49-F238E27FC236}">
                <a16:creationId xmlns:a16="http://schemas.microsoft.com/office/drawing/2014/main" id="{6E5EDFCA-022D-4D8C-B506-D48E7987FC6D}"/>
              </a:ext>
            </a:extLst>
          </p:cNvPr>
          <p:cNvGrpSpPr/>
          <p:nvPr/>
        </p:nvGrpSpPr>
        <p:grpSpPr>
          <a:xfrm>
            <a:off x="735439" y="1659026"/>
            <a:ext cx="4734219" cy="4623159"/>
            <a:chOff x="924229" y="1606109"/>
            <a:chExt cx="4734219" cy="4623159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2D30939D-7BAB-4EB5-8569-0029344FA1A4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DDF060-EEDF-4988-9BF7-DF5C80C3C6BA}"/>
                </a:ext>
              </a:extLst>
            </p:cNvPr>
            <p:cNvSpPr/>
            <p:nvPr/>
          </p:nvSpPr>
          <p:spPr>
            <a:xfrm>
              <a:off x="4238091" y="1766259"/>
              <a:ext cx="288032" cy="2880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FAF1C4F-1585-4324-97C6-A80BBCD98325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37CBE5-6FD2-4BFF-9EC9-16F2B14D4873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8" name="그룹 3">
            <a:extLst>
              <a:ext uri="{FF2B5EF4-FFF2-40B4-BE49-F238E27FC236}">
                <a16:creationId xmlns:a16="http://schemas.microsoft.com/office/drawing/2014/main" id="{22F06E0B-6481-4998-BDC8-AA32FCD8A6F0}"/>
              </a:ext>
            </a:extLst>
          </p:cNvPr>
          <p:cNvGrpSpPr/>
          <p:nvPr/>
        </p:nvGrpSpPr>
        <p:grpSpPr>
          <a:xfrm>
            <a:off x="546538" y="1845357"/>
            <a:ext cx="4250497" cy="4250497"/>
            <a:chOff x="735328" y="1762623"/>
            <a:chExt cx="4250497" cy="4250497"/>
          </a:xfrm>
        </p:grpSpPr>
        <p:sp>
          <p:nvSpPr>
            <p:cNvPr id="29" name="Block Arc 28">
              <a:extLst>
                <a:ext uri="{FF2B5EF4-FFF2-40B4-BE49-F238E27FC236}">
                  <a16:creationId xmlns:a16="http://schemas.microsoft.com/office/drawing/2014/main" id="{4FB8DD43-B8B8-4836-A71E-659955979701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4228396"/>
                <a:gd name="adj2" fmla="val 7060926"/>
                <a:gd name="adj3" fmla="val 52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39AD61B8-64DB-48B2-A293-8BA2A4FFDBBD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92588"/>
                <a:gd name="adj2" fmla="val 4237585"/>
                <a:gd name="adj3" fmla="val 52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FDED364F-5E0B-4B82-97AD-7355D6905102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20334074"/>
                <a:gd name="adj2" fmla="val 1503961"/>
                <a:gd name="adj3" fmla="val 5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Block Arc 31">
              <a:extLst>
                <a:ext uri="{FF2B5EF4-FFF2-40B4-BE49-F238E27FC236}">
                  <a16:creationId xmlns:a16="http://schemas.microsoft.com/office/drawing/2014/main" id="{2918E7AD-0C23-4EA7-81FF-19DDBCFDFCA3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7549958"/>
                <a:gd name="adj2" fmla="val 20340767"/>
                <a:gd name="adj3" fmla="val 52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3" name="Block Arc 5">
              <a:extLst>
                <a:ext uri="{FF2B5EF4-FFF2-40B4-BE49-F238E27FC236}">
                  <a16:creationId xmlns:a16="http://schemas.microsoft.com/office/drawing/2014/main" id="{8C64DB15-620D-42E8-B431-290C3885137E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520241"/>
                <a:gd name="adj2" fmla="val 17553267"/>
                <a:gd name="adj3" fmla="val 524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3041D7C-4357-4F13-9FF3-B80C4B30E9EA}"/>
              </a:ext>
            </a:extLst>
          </p:cNvPr>
          <p:cNvSpPr/>
          <p:nvPr/>
        </p:nvSpPr>
        <p:spPr>
          <a:xfrm>
            <a:off x="1462317" y="3595314"/>
            <a:ext cx="2418936" cy="946224"/>
          </a:xfrm>
          <a:custGeom>
            <a:avLst/>
            <a:gdLst>
              <a:gd name="connsiteX0" fmla="*/ 2530020 w 5252326"/>
              <a:gd name="connsiteY0" fmla="*/ 1586124 h 2054575"/>
              <a:gd name="connsiteX1" fmla="*/ 2508973 w 5252326"/>
              <a:gd name="connsiteY1" fmla="*/ 1597458 h 2054575"/>
              <a:gd name="connsiteX2" fmla="*/ 2493861 w 5252326"/>
              <a:gd name="connsiteY2" fmla="*/ 1692442 h 2054575"/>
              <a:gd name="connsiteX3" fmla="*/ 2525703 w 5252326"/>
              <a:gd name="connsiteY3" fmla="*/ 1727522 h 2054575"/>
              <a:gd name="connsiteX4" fmla="*/ 2530020 w 5252326"/>
              <a:gd name="connsiteY4" fmla="*/ 1586124 h 2054575"/>
              <a:gd name="connsiteX5" fmla="*/ 2626085 w 5252326"/>
              <a:gd name="connsiteY5" fmla="*/ 1561299 h 2054575"/>
              <a:gd name="connsiteX6" fmla="*/ 2522465 w 5252326"/>
              <a:gd name="connsiteY6" fmla="*/ 1660601 h 2054575"/>
              <a:gd name="connsiteX7" fmla="*/ 2625005 w 5252326"/>
              <a:gd name="connsiteY7" fmla="*/ 1760982 h 2054575"/>
              <a:gd name="connsiteX8" fmla="*/ 2724847 w 5252326"/>
              <a:gd name="connsiteY8" fmla="*/ 1661140 h 2054575"/>
              <a:gd name="connsiteX9" fmla="*/ 2626085 w 5252326"/>
              <a:gd name="connsiteY9" fmla="*/ 1561299 h 2054575"/>
              <a:gd name="connsiteX10" fmla="*/ 2626625 w 5252326"/>
              <a:gd name="connsiteY10" fmla="*/ 1511108 h 2054575"/>
              <a:gd name="connsiteX11" fmla="*/ 2775038 w 5252326"/>
              <a:gd name="connsiteY11" fmla="*/ 1661680 h 2054575"/>
              <a:gd name="connsiteX12" fmla="*/ 2624466 w 5252326"/>
              <a:gd name="connsiteY12" fmla="*/ 1810094 h 2054575"/>
              <a:gd name="connsiteX13" fmla="*/ 2466338 w 5252326"/>
              <a:gd name="connsiteY13" fmla="*/ 1656283 h 2054575"/>
              <a:gd name="connsiteX14" fmla="*/ 2626625 w 5252326"/>
              <a:gd name="connsiteY14" fmla="*/ 1511108 h 2054575"/>
              <a:gd name="connsiteX15" fmla="*/ 2624466 w 5252326"/>
              <a:gd name="connsiteY15" fmla="*/ 1404791 h 2054575"/>
              <a:gd name="connsiteX16" fmla="*/ 2371893 w 5252326"/>
              <a:gd name="connsiteY16" fmla="*/ 1661141 h 2054575"/>
              <a:gd name="connsiteX17" fmla="*/ 2621767 w 5252326"/>
              <a:gd name="connsiteY17" fmla="*/ 1915333 h 2054575"/>
              <a:gd name="connsiteX18" fmla="*/ 2879737 w 5252326"/>
              <a:gd name="connsiteY18" fmla="*/ 1670316 h 2054575"/>
              <a:gd name="connsiteX19" fmla="*/ 2624466 w 5252326"/>
              <a:gd name="connsiteY19" fmla="*/ 1404791 h 2054575"/>
              <a:gd name="connsiteX20" fmla="*/ 2625545 w 5252326"/>
              <a:gd name="connsiteY20" fmla="*/ 1354060 h 2054575"/>
              <a:gd name="connsiteX21" fmla="*/ 2931547 w 5252326"/>
              <a:gd name="connsiteY21" fmla="*/ 1660602 h 2054575"/>
              <a:gd name="connsiteX22" fmla="*/ 2625545 w 5252326"/>
              <a:gd name="connsiteY22" fmla="*/ 1966603 h 2054575"/>
              <a:gd name="connsiteX23" fmla="*/ 2319543 w 5252326"/>
              <a:gd name="connsiteY23" fmla="*/ 1658982 h 2054575"/>
              <a:gd name="connsiteX24" fmla="*/ 2625545 w 5252326"/>
              <a:gd name="connsiteY24" fmla="*/ 1354060 h 2054575"/>
              <a:gd name="connsiteX25" fmla="*/ 2626085 w 5252326"/>
              <a:gd name="connsiteY25" fmla="*/ 1328695 h 2054575"/>
              <a:gd name="connsiteX26" fmla="*/ 2292559 w 5252326"/>
              <a:gd name="connsiteY26" fmla="*/ 1661141 h 2054575"/>
              <a:gd name="connsiteX27" fmla="*/ 2626085 w 5252326"/>
              <a:gd name="connsiteY27" fmla="*/ 1992508 h 2054575"/>
              <a:gd name="connsiteX28" fmla="*/ 2958531 w 5252326"/>
              <a:gd name="connsiteY28" fmla="*/ 1660062 h 2054575"/>
              <a:gd name="connsiteX29" fmla="*/ 2626085 w 5252326"/>
              <a:gd name="connsiteY29" fmla="*/ 1328695 h 2054575"/>
              <a:gd name="connsiteX30" fmla="*/ 2727006 w 5252326"/>
              <a:gd name="connsiteY30" fmla="*/ 1232091 h 2054575"/>
              <a:gd name="connsiteX31" fmla="*/ 2302266 w 5252326"/>
              <a:gd name="connsiteY31" fmla="*/ 1232629 h 2054575"/>
              <a:gd name="connsiteX32" fmla="*/ 2302273 w 5252326"/>
              <a:gd name="connsiteY32" fmla="*/ 1232631 h 2054575"/>
              <a:gd name="connsiteX33" fmla="*/ 2727194 w 5252326"/>
              <a:gd name="connsiteY33" fmla="*/ 1232092 h 2054575"/>
              <a:gd name="connsiteX34" fmla="*/ 2252164 w 5252326"/>
              <a:gd name="connsiteY34" fmla="*/ 1161344 h 2054575"/>
              <a:gd name="connsiteX35" fmla="*/ 2264698 w 5252326"/>
              <a:gd name="connsiteY35" fmla="*/ 1178730 h 2054575"/>
              <a:gd name="connsiteX36" fmla="*/ 2273664 w 5252326"/>
              <a:gd name="connsiteY36" fmla="*/ 1193300 h 2054575"/>
              <a:gd name="connsiteX37" fmla="*/ 2269892 w 5252326"/>
              <a:gd name="connsiteY37" fmla="*/ 1182979 h 2054575"/>
              <a:gd name="connsiteX38" fmla="*/ 2238591 w 5252326"/>
              <a:gd name="connsiteY38" fmla="*/ 1143583 h 2054575"/>
              <a:gd name="connsiteX39" fmla="*/ 2239007 w 5252326"/>
              <a:gd name="connsiteY39" fmla="*/ 1144122 h 2054575"/>
              <a:gd name="connsiteX40" fmla="*/ 3015198 w 5252326"/>
              <a:gd name="connsiteY40" fmla="*/ 1144122 h 2054575"/>
              <a:gd name="connsiteX41" fmla="*/ 2984436 w 5252326"/>
              <a:gd name="connsiteY41" fmla="*/ 1182440 h 2054575"/>
              <a:gd name="connsiteX42" fmla="*/ 2973642 w 5252326"/>
              <a:gd name="connsiteY42" fmla="*/ 1214281 h 2054575"/>
              <a:gd name="connsiteX43" fmla="*/ 2970741 w 5252326"/>
              <a:gd name="connsiteY43" fmla="*/ 1228920 h 2054575"/>
              <a:gd name="connsiteX44" fmla="*/ 2955294 w 5252326"/>
              <a:gd name="connsiteY44" fmla="*/ 1232630 h 2054575"/>
              <a:gd name="connsiteX45" fmla="*/ 2955832 w 5252326"/>
              <a:gd name="connsiteY45" fmla="*/ 1232631 h 2054575"/>
              <a:gd name="connsiteX46" fmla="*/ 2974181 w 5252326"/>
              <a:gd name="connsiteY46" fmla="*/ 1214282 h 2054575"/>
              <a:gd name="connsiteX47" fmla="*/ 2984975 w 5252326"/>
              <a:gd name="connsiteY47" fmla="*/ 1182440 h 2054575"/>
              <a:gd name="connsiteX48" fmla="*/ 3015737 w 5252326"/>
              <a:gd name="connsiteY48" fmla="*/ 1143583 h 2054575"/>
              <a:gd name="connsiteX49" fmla="*/ 2238591 w 5252326"/>
              <a:gd name="connsiteY49" fmla="*/ 1143583 h 2054575"/>
              <a:gd name="connsiteX50" fmla="*/ 3137166 w 5252326"/>
              <a:gd name="connsiteY50" fmla="*/ 1097170 h 2054575"/>
              <a:gd name="connsiteX51" fmla="*/ 3160373 w 5252326"/>
              <a:gd name="connsiteY51" fmla="*/ 1120376 h 2054575"/>
              <a:gd name="connsiteX52" fmla="*/ 3141484 w 5252326"/>
              <a:gd name="connsiteY52" fmla="*/ 1138726 h 2054575"/>
              <a:gd name="connsiteX53" fmla="*/ 3101547 w 5252326"/>
              <a:gd name="connsiteY53" fmla="*/ 1138726 h 2054575"/>
              <a:gd name="connsiteX54" fmla="*/ 3129071 w 5252326"/>
              <a:gd name="connsiteY54" fmla="*/ 1173805 h 2054575"/>
              <a:gd name="connsiteX55" fmla="*/ 3124754 w 5252326"/>
              <a:gd name="connsiteY55" fmla="*/ 1253139 h 2054575"/>
              <a:gd name="connsiteX56" fmla="*/ 3067007 w 5252326"/>
              <a:gd name="connsiteY56" fmla="*/ 1276346 h 2054575"/>
              <a:gd name="connsiteX57" fmla="*/ 3002245 w 5252326"/>
              <a:gd name="connsiteY57" fmla="*/ 1265552 h 2054575"/>
              <a:gd name="connsiteX58" fmla="*/ 2953674 w 5252326"/>
              <a:gd name="connsiteY58" fmla="*/ 1324377 h 2054575"/>
              <a:gd name="connsiteX59" fmla="*/ 2954213 w 5252326"/>
              <a:gd name="connsiteY59" fmla="*/ 1446886 h 2054575"/>
              <a:gd name="connsiteX60" fmla="*/ 2961769 w 5252326"/>
              <a:gd name="connsiteY60" fmla="*/ 1478188 h 2054575"/>
              <a:gd name="connsiteX61" fmla="*/ 2952594 w 5252326"/>
              <a:gd name="connsiteY61" fmla="*/ 1872698 h 2054575"/>
              <a:gd name="connsiteX62" fmla="*/ 2601799 w 5252326"/>
              <a:gd name="connsiteY62" fmla="*/ 2054032 h 2054575"/>
              <a:gd name="connsiteX63" fmla="*/ 2282845 w 5252326"/>
              <a:gd name="connsiteY63" fmla="*/ 1489521 h 2054575"/>
              <a:gd name="connsiteX64" fmla="*/ 2296877 w 5252326"/>
              <a:gd name="connsiteY64" fmla="*/ 1464156 h 2054575"/>
              <a:gd name="connsiteX65" fmla="*/ 2296337 w 5252326"/>
              <a:gd name="connsiteY65" fmla="*/ 1345965 h 2054575"/>
              <a:gd name="connsiteX66" fmla="*/ 2279067 w 5252326"/>
              <a:gd name="connsiteY66" fmla="*/ 1304409 h 2054575"/>
              <a:gd name="connsiteX67" fmla="*/ 2252083 w 5252326"/>
              <a:gd name="connsiteY67" fmla="*/ 1262853 h 2054575"/>
              <a:gd name="connsiteX68" fmla="*/ 2150622 w 5252326"/>
              <a:gd name="connsiteY68" fmla="*/ 1274187 h 2054575"/>
              <a:gd name="connsiteX69" fmla="*/ 2117701 w 5252326"/>
              <a:gd name="connsiteY69" fmla="*/ 1175964 h 2054575"/>
              <a:gd name="connsiteX70" fmla="*/ 2147924 w 5252326"/>
              <a:gd name="connsiteY70" fmla="*/ 1138726 h 2054575"/>
              <a:gd name="connsiteX71" fmla="*/ 2104749 w 5252326"/>
              <a:gd name="connsiteY71" fmla="*/ 1138726 h 2054575"/>
              <a:gd name="connsiteX72" fmla="*/ 2091796 w 5252326"/>
              <a:gd name="connsiteY72" fmla="*/ 1119297 h 2054575"/>
              <a:gd name="connsiteX73" fmla="*/ 2104209 w 5252326"/>
              <a:gd name="connsiteY73" fmla="*/ 1097710 h 2054575"/>
              <a:gd name="connsiteX74" fmla="*/ 2114463 w 5252326"/>
              <a:gd name="connsiteY74" fmla="*/ 1097710 h 2054575"/>
              <a:gd name="connsiteX75" fmla="*/ 3137166 w 5252326"/>
              <a:gd name="connsiteY75" fmla="*/ 1097170 h 2054575"/>
              <a:gd name="connsiteX76" fmla="*/ 3762662 w 5252326"/>
              <a:gd name="connsiteY76" fmla="*/ 796025 h 2054575"/>
              <a:gd name="connsiteX77" fmla="*/ 3874916 w 5252326"/>
              <a:gd name="connsiteY77" fmla="*/ 908819 h 2054575"/>
              <a:gd name="connsiteX78" fmla="*/ 3764281 w 5252326"/>
              <a:gd name="connsiteY78" fmla="*/ 1023233 h 2054575"/>
              <a:gd name="connsiteX79" fmla="*/ 3650947 w 5252326"/>
              <a:gd name="connsiteY79" fmla="*/ 911518 h 2054575"/>
              <a:gd name="connsiteX80" fmla="*/ 3762662 w 5252326"/>
              <a:gd name="connsiteY80" fmla="*/ 796025 h 2054575"/>
              <a:gd name="connsiteX81" fmla="*/ 1480333 w 5252326"/>
              <a:gd name="connsiteY81" fmla="*/ 796025 h 2054575"/>
              <a:gd name="connsiteX82" fmla="*/ 1591508 w 5252326"/>
              <a:gd name="connsiteY82" fmla="*/ 909899 h 2054575"/>
              <a:gd name="connsiteX83" fmla="*/ 1479794 w 5252326"/>
              <a:gd name="connsiteY83" fmla="*/ 1023233 h 2054575"/>
              <a:gd name="connsiteX84" fmla="*/ 1366999 w 5252326"/>
              <a:gd name="connsiteY84" fmla="*/ 910439 h 2054575"/>
              <a:gd name="connsiteX85" fmla="*/ 1480333 w 5252326"/>
              <a:gd name="connsiteY85" fmla="*/ 796025 h 2054575"/>
              <a:gd name="connsiteX86" fmla="*/ 3762662 w 5252326"/>
              <a:gd name="connsiteY86" fmla="*/ 750152 h 2054575"/>
              <a:gd name="connsiteX87" fmla="*/ 3601296 w 5252326"/>
              <a:gd name="connsiteY87" fmla="*/ 910439 h 2054575"/>
              <a:gd name="connsiteX88" fmla="*/ 3761583 w 5252326"/>
              <a:gd name="connsiteY88" fmla="*/ 1070185 h 2054575"/>
              <a:gd name="connsiteX89" fmla="*/ 3924028 w 5252326"/>
              <a:gd name="connsiteY89" fmla="*/ 907740 h 2054575"/>
              <a:gd name="connsiteX90" fmla="*/ 3762662 w 5252326"/>
              <a:gd name="connsiteY90" fmla="*/ 750152 h 2054575"/>
              <a:gd name="connsiteX91" fmla="*/ 1480873 w 5252326"/>
              <a:gd name="connsiteY91" fmla="*/ 750152 h 2054575"/>
              <a:gd name="connsiteX92" fmla="*/ 1317888 w 5252326"/>
              <a:gd name="connsiteY92" fmla="*/ 908819 h 2054575"/>
              <a:gd name="connsiteX93" fmla="*/ 1479254 w 5252326"/>
              <a:gd name="connsiteY93" fmla="*/ 1070185 h 2054575"/>
              <a:gd name="connsiteX94" fmla="*/ 1640620 w 5252326"/>
              <a:gd name="connsiteY94" fmla="*/ 909359 h 2054575"/>
              <a:gd name="connsiteX95" fmla="*/ 1480873 w 5252326"/>
              <a:gd name="connsiteY95" fmla="*/ 750152 h 2054575"/>
              <a:gd name="connsiteX96" fmla="*/ 4152314 w 5252326"/>
              <a:gd name="connsiteY96" fmla="*/ 658945 h 2054575"/>
              <a:gd name="connsiteX97" fmla="*/ 4236505 w 5252326"/>
              <a:gd name="connsiteY97" fmla="*/ 742597 h 2054575"/>
              <a:gd name="connsiteX98" fmla="*/ 4153393 w 5252326"/>
              <a:gd name="connsiteY98" fmla="*/ 825169 h 2054575"/>
              <a:gd name="connsiteX99" fmla="*/ 4070282 w 5252326"/>
              <a:gd name="connsiteY99" fmla="*/ 741517 h 2054575"/>
              <a:gd name="connsiteX100" fmla="*/ 4152314 w 5252326"/>
              <a:gd name="connsiteY100" fmla="*/ 658945 h 2054575"/>
              <a:gd name="connsiteX101" fmla="*/ 1090680 w 5252326"/>
              <a:gd name="connsiteY101" fmla="*/ 658406 h 2054575"/>
              <a:gd name="connsiteX102" fmla="*/ 1172173 w 5252326"/>
              <a:gd name="connsiteY102" fmla="*/ 741517 h 2054575"/>
              <a:gd name="connsiteX103" fmla="*/ 1088521 w 5252326"/>
              <a:gd name="connsiteY103" fmla="*/ 825169 h 2054575"/>
              <a:gd name="connsiteX104" fmla="*/ 1005950 w 5252326"/>
              <a:gd name="connsiteY104" fmla="*/ 739359 h 2054575"/>
              <a:gd name="connsiteX105" fmla="*/ 1090680 w 5252326"/>
              <a:gd name="connsiteY105" fmla="*/ 658406 h 2054575"/>
              <a:gd name="connsiteX106" fmla="*/ 4153933 w 5252326"/>
              <a:gd name="connsiteY106" fmla="*/ 625485 h 2054575"/>
              <a:gd name="connsiteX107" fmla="*/ 4037361 w 5252326"/>
              <a:gd name="connsiteY107" fmla="*/ 742597 h 2054575"/>
              <a:gd name="connsiteX108" fmla="*/ 4155012 w 5252326"/>
              <a:gd name="connsiteY108" fmla="*/ 858629 h 2054575"/>
              <a:gd name="connsiteX109" fmla="*/ 4270505 w 5252326"/>
              <a:gd name="connsiteY109" fmla="*/ 741517 h 2054575"/>
              <a:gd name="connsiteX110" fmla="*/ 4153933 w 5252326"/>
              <a:gd name="connsiteY110" fmla="*/ 625485 h 2054575"/>
              <a:gd name="connsiteX111" fmla="*/ 1090140 w 5252326"/>
              <a:gd name="connsiteY111" fmla="*/ 625485 h 2054575"/>
              <a:gd name="connsiteX112" fmla="*/ 972489 w 5252326"/>
              <a:gd name="connsiteY112" fmla="*/ 742597 h 2054575"/>
              <a:gd name="connsiteX113" fmla="*/ 1091220 w 5252326"/>
              <a:gd name="connsiteY113" fmla="*/ 858629 h 2054575"/>
              <a:gd name="connsiteX114" fmla="*/ 1205633 w 5252326"/>
              <a:gd name="connsiteY114" fmla="*/ 742057 h 2054575"/>
              <a:gd name="connsiteX115" fmla="*/ 1090140 w 5252326"/>
              <a:gd name="connsiteY115" fmla="*/ 625485 h 2054575"/>
              <a:gd name="connsiteX116" fmla="*/ 1086287 w 5252326"/>
              <a:gd name="connsiteY116" fmla="*/ 167 h 2054575"/>
              <a:gd name="connsiteX117" fmla="*/ 1126299 w 5252326"/>
              <a:gd name="connsiteY117" fmla="*/ 6466 h 2054575"/>
              <a:gd name="connsiteX118" fmla="*/ 1158680 w 5252326"/>
              <a:gd name="connsiteY118" fmla="*/ 24276 h 2054575"/>
              <a:gd name="connsiteX119" fmla="*/ 1182426 w 5252326"/>
              <a:gd name="connsiteY119" fmla="*/ 83641 h 2054575"/>
              <a:gd name="connsiteX120" fmla="*/ 1234776 w 5252326"/>
              <a:gd name="connsiteY120" fmla="*/ 91736 h 2054575"/>
              <a:gd name="connsiteX121" fmla="*/ 1287665 w 5252326"/>
              <a:gd name="connsiteY121" fmla="*/ 86340 h 2054575"/>
              <a:gd name="connsiteX122" fmla="*/ 1335157 w 5252326"/>
              <a:gd name="connsiteY122" fmla="*/ 77165 h 2054575"/>
              <a:gd name="connsiteX123" fmla="*/ 2008684 w 5252326"/>
              <a:gd name="connsiteY123" fmla="*/ 53419 h 2054575"/>
              <a:gd name="connsiteX124" fmla="*/ 2022177 w 5252326"/>
              <a:gd name="connsiteY124" fmla="*/ 59355 h 2054575"/>
              <a:gd name="connsiteX125" fmla="*/ 2008145 w 5252326"/>
              <a:gd name="connsiteY125" fmla="*/ 66911 h 2054575"/>
              <a:gd name="connsiteX126" fmla="*/ 1581793 w 5252326"/>
              <a:gd name="connsiteY126" fmla="*/ 132213 h 2054575"/>
              <a:gd name="connsiteX127" fmla="*/ 1423666 w 5252326"/>
              <a:gd name="connsiteY127" fmla="*/ 160816 h 2054575"/>
              <a:gd name="connsiteX128" fmla="*/ 1290903 w 5252326"/>
              <a:gd name="connsiteY128" fmla="*/ 189959 h 2054575"/>
              <a:gd name="connsiteX129" fmla="*/ 1260681 w 5252326"/>
              <a:gd name="connsiteY129" fmla="*/ 203451 h 2054575"/>
              <a:gd name="connsiteX130" fmla="*/ 1275792 w 5252326"/>
              <a:gd name="connsiteY130" fmla="*/ 242309 h 2054575"/>
              <a:gd name="connsiteX131" fmla="*/ 1275252 w 5252326"/>
              <a:gd name="connsiteY131" fmla="*/ 327039 h 2054575"/>
              <a:gd name="connsiteX132" fmla="*/ 1287125 w 5252326"/>
              <a:gd name="connsiteY132" fmla="*/ 344309 h 2054575"/>
              <a:gd name="connsiteX133" fmla="*/ 1698905 w 5252326"/>
              <a:gd name="connsiteY133" fmla="*/ 267134 h 2054575"/>
              <a:gd name="connsiteX134" fmla="*/ 2077764 w 5252326"/>
              <a:gd name="connsiteY134" fmla="*/ 193197 h 2054575"/>
              <a:gd name="connsiteX135" fmla="*/ 2288781 w 5252326"/>
              <a:gd name="connsiteY135" fmla="*/ 131134 h 2054575"/>
              <a:gd name="connsiteX136" fmla="*/ 2802022 w 5252326"/>
              <a:gd name="connsiteY136" fmla="*/ 104689 h 2054575"/>
              <a:gd name="connsiteX137" fmla="*/ 3249421 w 5252326"/>
              <a:gd name="connsiteY137" fmla="*/ 212086 h 2054575"/>
              <a:gd name="connsiteX138" fmla="*/ 3521962 w 5252326"/>
              <a:gd name="connsiteY138" fmla="*/ 266595 h 2054575"/>
              <a:gd name="connsiteX139" fmla="*/ 3863582 w 5252326"/>
              <a:gd name="connsiteY139" fmla="*/ 336754 h 2054575"/>
              <a:gd name="connsiteX140" fmla="*/ 3970440 w 5252326"/>
              <a:gd name="connsiteY140" fmla="*/ 351865 h 2054575"/>
              <a:gd name="connsiteX141" fmla="*/ 3973139 w 5252326"/>
              <a:gd name="connsiteY141" fmla="*/ 257960 h 2054575"/>
              <a:gd name="connsiteX142" fmla="*/ 3974758 w 5252326"/>
              <a:gd name="connsiteY142" fmla="*/ 214785 h 2054575"/>
              <a:gd name="connsiteX143" fmla="*/ 3987710 w 5252326"/>
              <a:gd name="connsiteY143" fmla="*/ 198594 h 2054575"/>
              <a:gd name="connsiteX144" fmla="*/ 3988250 w 5252326"/>
              <a:gd name="connsiteY144" fmla="*/ 199134 h 2054575"/>
              <a:gd name="connsiteX145" fmla="*/ 3988250 w 5252326"/>
              <a:gd name="connsiteY145" fmla="*/ 199133 h 2054575"/>
              <a:gd name="connsiteX146" fmla="*/ 3988250 w 5252326"/>
              <a:gd name="connsiteY146" fmla="*/ 198594 h 2054575"/>
              <a:gd name="connsiteX147" fmla="*/ 3987710 w 5252326"/>
              <a:gd name="connsiteY147" fmla="*/ 198594 h 2054575"/>
              <a:gd name="connsiteX148" fmla="*/ 3887868 w 5252326"/>
              <a:gd name="connsiteY148" fmla="*/ 173229 h 2054575"/>
              <a:gd name="connsiteX149" fmla="*/ 3215960 w 5252326"/>
              <a:gd name="connsiteY149" fmla="*/ 52879 h 2054575"/>
              <a:gd name="connsiteX150" fmla="*/ 3962345 w 5252326"/>
              <a:gd name="connsiteY150" fmla="*/ 86340 h 2054575"/>
              <a:gd name="connsiteX151" fmla="*/ 4039520 w 5252326"/>
              <a:gd name="connsiteY151" fmla="*/ 96054 h 2054575"/>
              <a:gd name="connsiteX152" fmla="*/ 4062187 w 5252326"/>
              <a:gd name="connsiteY152" fmla="*/ 94435 h 2054575"/>
              <a:gd name="connsiteX153" fmla="*/ 4087552 w 5252326"/>
              <a:gd name="connsiteY153" fmla="*/ 65292 h 2054575"/>
              <a:gd name="connsiteX154" fmla="*/ 4095107 w 5252326"/>
              <a:gd name="connsiteY154" fmla="*/ 23736 h 2054575"/>
              <a:gd name="connsiteX155" fmla="*/ 4124251 w 5252326"/>
              <a:gd name="connsiteY155" fmla="*/ 7006 h 2054575"/>
              <a:gd name="connsiteX156" fmla="*/ 4215997 w 5252326"/>
              <a:gd name="connsiteY156" fmla="*/ 19958 h 2054575"/>
              <a:gd name="connsiteX157" fmla="*/ 4232727 w 5252326"/>
              <a:gd name="connsiteY157" fmla="*/ 28593 h 2054575"/>
              <a:gd name="connsiteX158" fmla="*/ 4240823 w 5252326"/>
              <a:gd name="connsiteY158" fmla="*/ 62054 h 2054575"/>
              <a:gd name="connsiteX159" fmla="*/ 4258632 w 5252326"/>
              <a:gd name="connsiteY159" fmla="*/ 70149 h 2054575"/>
              <a:gd name="connsiteX160" fmla="*/ 4551681 w 5252326"/>
              <a:gd name="connsiteY160" fmla="*/ 57736 h 2054575"/>
              <a:gd name="connsiteX161" fmla="*/ 5233304 w 5252326"/>
              <a:gd name="connsiteY161" fmla="*/ 148943 h 2054575"/>
              <a:gd name="connsiteX162" fmla="*/ 5252193 w 5252326"/>
              <a:gd name="connsiteY162" fmla="*/ 158657 h 2054575"/>
              <a:gd name="connsiteX163" fmla="*/ 5231145 w 5252326"/>
              <a:gd name="connsiteY163" fmla="*/ 176467 h 2054575"/>
              <a:gd name="connsiteX164" fmla="*/ 4311521 w 5252326"/>
              <a:gd name="connsiteY164" fmla="*/ 182404 h 2054575"/>
              <a:gd name="connsiteX165" fmla="*/ 4295331 w 5252326"/>
              <a:gd name="connsiteY165" fmla="*/ 180785 h 2054575"/>
              <a:gd name="connsiteX166" fmla="*/ 4295871 w 5252326"/>
              <a:gd name="connsiteY166" fmla="*/ 185102 h 2054575"/>
              <a:gd name="connsiteX167" fmla="*/ 4317998 w 5252326"/>
              <a:gd name="connsiteY167" fmla="*/ 215864 h 2054575"/>
              <a:gd name="connsiteX168" fmla="*/ 4321236 w 5252326"/>
              <a:gd name="connsiteY168" fmla="*/ 227197 h 2054575"/>
              <a:gd name="connsiteX169" fmla="*/ 4320156 w 5252326"/>
              <a:gd name="connsiteY169" fmla="*/ 371833 h 2054575"/>
              <a:gd name="connsiteX170" fmla="*/ 4362791 w 5252326"/>
              <a:gd name="connsiteY170" fmla="*/ 395579 h 2054575"/>
              <a:gd name="connsiteX171" fmla="*/ 4399490 w 5252326"/>
              <a:gd name="connsiteY171" fmla="*/ 454945 h 2054575"/>
              <a:gd name="connsiteX172" fmla="*/ 4395712 w 5252326"/>
              <a:gd name="connsiteY172" fmla="*/ 513770 h 2054575"/>
              <a:gd name="connsiteX173" fmla="*/ 4305585 w 5252326"/>
              <a:gd name="connsiteY173" fmla="*/ 570977 h 2054575"/>
              <a:gd name="connsiteX174" fmla="*/ 4210060 w 5252326"/>
              <a:gd name="connsiteY174" fmla="*/ 569358 h 2054575"/>
              <a:gd name="connsiteX175" fmla="*/ 4178759 w 5252326"/>
              <a:gd name="connsiteY175" fmla="*/ 575295 h 2054575"/>
              <a:gd name="connsiteX176" fmla="*/ 4204664 w 5252326"/>
              <a:gd name="connsiteY176" fmla="*/ 608215 h 2054575"/>
              <a:gd name="connsiteX177" fmla="*/ 4301807 w 5252326"/>
              <a:gd name="connsiteY177" fmla="*/ 767422 h 2054575"/>
              <a:gd name="connsiteX178" fmla="*/ 4155552 w 5252326"/>
              <a:gd name="connsiteY178" fmla="*/ 891550 h 2054575"/>
              <a:gd name="connsiteX179" fmla="*/ 4013075 w 5252326"/>
              <a:gd name="connsiteY179" fmla="*/ 770121 h 2054575"/>
              <a:gd name="connsiteX180" fmla="*/ 4111838 w 5252326"/>
              <a:gd name="connsiteY180" fmla="*/ 607136 h 2054575"/>
              <a:gd name="connsiteX181" fmla="*/ 4128028 w 5252326"/>
              <a:gd name="connsiteY181" fmla="*/ 603898 h 2054575"/>
              <a:gd name="connsiteX182" fmla="*/ 4134504 w 5252326"/>
              <a:gd name="connsiteY182" fmla="*/ 595803 h 2054575"/>
              <a:gd name="connsiteX183" fmla="*/ 4135584 w 5252326"/>
              <a:gd name="connsiteY183" fmla="*/ 588787 h 2054575"/>
              <a:gd name="connsiteX184" fmla="*/ 4132885 w 5252326"/>
              <a:gd name="connsiteY184" fmla="*/ 577993 h 2054575"/>
              <a:gd name="connsiteX185" fmla="*/ 4112377 w 5252326"/>
              <a:gd name="connsiteY185" fmla="*/ 575295 h 2054575"/>
              <a:gd name="connsiteX186" fmla="*/ 4008218 w 5252326"/>
              <a:gd name="connsiteY186" fmla="*/ 600120 h 2054575"/>
              <a:gd name="connsiteX187" fmla="*/ 3976377 w 5252326"/>
              <a:gd name="connsiteY187" fmla="*/ 631422 h 2054575"/>
              <a:gd name="connsiteX188" fmla="*/ 3888408 w 5252326"/>
              <a:gd name="connsiteY188" fmla="*/ 670819 h 2054575"/>
              <a:gd name="connsiteX189" fmla="*/ 3811773 w 5252326"/>
              <a:gd name="connsiteY189" fmla="*/ 684311 h 2054575"/>
              <a:gd name="connsiteX190" fmla="*/ 3789646 w 5252326"/>
              <a:gd name="connsiteY190" fmla="*/ 687549 h 2054575"/>
              <a:gd name="connsiteX191" fmla="*/ 3814471 w 5252326"/>
              <a:gd name="connsiteY191" fmla="*/ 719391 h 2054575"/>
              <a:gd name="connsiteX192" fmla="*/ 3966662 w 5252326"/>
              <a:gd name="connsiteY192" fmla="*/ 936344 h 2054575"/>
              <a:gd name="connsiteX193" fmla="*/ 3768598 w 5252326"/>
              <a:gd name="connsiteY193" fmla="*/ 1112821 h 2054575"/>
              <a:gd name="connsiteX194" fmla="*/ 3569454 w 5252326"/>
              <a:gd name="connsiteY194" fmla="*/ 939582 h 2054575"/>
              <a:gd name="connsiteX195" fmla="*/ 3719487 w 5252326"/>
              <a:gd name="connsiteY195" fmla="*/ 718851 h 2054575"/>
              <a:gd name="connsiteX196" fmla="*/ 3742153 w 5252326"/>
              <a:gd name="connsiteY196" fmla="*/ 715613 h 2054575"/>
              <a:gd name="connsiteX197" fmla="*/ 3723264 w 5252326"/>
              <a:gd name="connsiteY197" fmla="*/ 689708 h 2054575"/>
              <a:gd name="connsiteX198" fmla="*/ 3611550 w 5252326"/>
              <a:gd name="connsiteY198" fmla="*/ 687549 h 2054575"/>
              <a:gd name="connsiteX199" fmla="*/ 3542470 w 5252326"/>
              <a:gd name="connsiteY199" fmla="*/ 699962 h 2054575"/>
              <a:gd name="connsiteX200" fmla="*/ 3515485 w 5252326"/>
              <a:gd name="connsiteY200" fmla="*/ 733422 h 2054575"/>
              <a:gd name="connsiteX201" fmla="*/ 3564597 w 5252326"/>
              <a:gd name="connsiteY201" fmla="*/ 1095551 h 2054575"/>
              <a:gd name="connsiteX202" fmla="*/ 3627740 w 5252326"/>
              <a:gd name="connsiteY202" fmla="*/ 1420981 h 2054575"/>
              <a:gd name="connsiteX203" fmla="*/ 3627740 w 5252326"/>
              <a:gd name="connsiteY203" fmla="*/ 1421521 h 2054575"/>
              <a:gd name="connsiteX204" fmla="*/ 3632058 w 5252326"/>
              <a:gd name="connsiteY204" fmla="*/ 1438251 h 2054575"/>
              <a:gd name="connsiteX205" fmla="*/ 3637994 w 5252326"/>
              <a:gd name="connsiteY205" fmla="*/ 1480886 h 2054575"/>
              <a:gd name="connsiteX206" fmla="*/ 3616947 w 5252326"/>
              <a:gd name="connsiteY206" fmla="*/ 1486283 h 2054575"/>
              <a:gd name="connsiteX207" fmla="*/ 3513327 w 5252326"/>
              <a:gd name="connsiteY207" fmla="*/ 1486823 h 2054575"/>
              <a:gd name="connsiteX208" fmla="*/ 3497136 w 5252326"/>
              <a:gd name="connsiteY208" fmla="*/ 1470093 h 2054575"/>
              <a:gd name="connsiteX209" fmla="*/ 3497136 w 5252326"/>
              <a:gd name="connsiteY209" fmla="*/ 1447426 h 2054575"/>
              <a:gd name="connsiteX210" fmla="*/ 3509549 w 5252326"/>
              <a:gd name="connsiteY210" fmla="*/ 1438251 h 2054575"/>
              <a:gd name="connsiteX211" fmla="*/ 3510628 w 5252326"/>
              <a:gd name="connsiteY211" fmla="*/ 1409648 h 2054575"/>
              <a:gd name="connsiteX212" fmla="*/ 3460438 w 5252326"/>
              <a:gd name="connsiteY212" fmla="*/ 1181361 h 2054575"/>
              <a:gd name="connsiteX213" fmla="*/ 3419961 w 5252326"/>
              <a:gd name="connsiteY213" fmla="*/ 1092853 h 2054575"/>
              <a:gd name="connsiteX214" fmla="*/ 3369231 w 5252326"/>
              <a:gd name="connsiteY214" fmla="*/ 914757 h 2054575"/>
              <a:gd name="connsiteX215" fmla="*/ 3364374 w 5252326"/>
              <a:gd name="connsiteY215" fmla="*/ 862947 h 2054575"/>
              <a:gd name="connsiteX216" fmla="*/ 3343866 w 5252326"/>
              <a:gd name="connsiteY216" fmla="*/ 844598 h 2054575"/>
              <a:gd name="connsiteX217" fmla="*/ 3235929 w 5252326"/>
              <a:gd name="connsiteY217" fmla="*/ 845137 h 2054575"/>
              <a:gd name="connsiteX218" fmla="*/ 3187357 w 5252326"/>
              <a:gd name="connsiteY218" fmla="*/ 800883 h 2054575"/>
              <a:gd name="connsiteX219" fmla="*/ 3163071 w 5252326"/>
              <a:gd name="connsiteY219" fmla="*/ 770661 h 2054575"/>
              <a:gd name="connsiteX220" fmla="*/ 3153357 w 5252326"/>
              <a:gd name="connsiteY220" fmla="*/ 780915 h 2054575"/>
              <a:gd name="connsiteX221" fmla="*/ 3111801 w 5252326"/>
              <a:gd name="connsiteY221" fmla="*/ 915836 h 2054575"/>
              <a:gd name="connsiteX222" fmla="*/ 3068087 w 5252326"/>
              <a:gd name="connsiteY222" fmla="*/ 1021075 h 2054575"/>
              <a:gd name="connsiteX223" fmla="*/ 3028150 w 5252326"/>
              <a:gd name="connsiteY223" fmla="*/ 1069646 h 2054575"/>
              <a:gd name="connsiteX224" fmla="*/ 2969324 w 5252326"/>
              <a:gd name="connsiteY224" fmla="*/ 1085837 h 2054575"/>
              <a:gd name="connsiteX225" fmla="*/ 2278527 w 5252326"/>
              <a:gd name="connsiteY225" fmla="*/ 1086916 h 2054575"/>
              <a:gd name="connsiteX226" fmla="*/ 2193257 w 5252326"/>
              <a:gd name="connsiteY226" fmla="*/ 1037805 h 2054575"/>
              <a:gd name="connsiteX227" fmla="*/ 2147923 w 5252326"/>
              <a:gd name="connsiteY227" fmla="*/ 940122 h 2054575"/>
              <a:gd name="connsiteX228" fmla="*/ 2098272 w 5252326"/>
              <a:gd name="connsiteY228" fmla="*/ 784153 h 2054575"/>
              <a:gd name="connsiteX229" fmla="*/ 2092875 w 5252326"/>
              <a:gd name="connsiteY229" fmla="*/ 767422 h 2054575"/>
              <a:gd name="connsiteX230" fmla="*/ 2062113 w 5252326"/>
              <a:gd name="connsiteY230" fmla="*/ 805200 h 2054575"/>
              <a:gd name="connsiteX231" fmla="*/ 2015161 w 5252326"/>
              <a:gd name="connsiteY231" fmla="*/ 844598 h 2054575"/>
              <a:gd name="connsiteX232" fmla="*/ 1905065 w 5252326"/>
              <a:gd name="connsiteY232" fmla="*/ 844058 h 2054575"/>
              <a:gd name="connsiteX233" fmla="*/ 1885097 w 5252326"/>
              <a:gd name="connsiteY233" fmla="*/ 862407 h 2054575"/>
              <a:gd name="connsiteX234" fmla="*/ 1860811 w 5252326"/>
              <a:gd name="connsiteY234" fmla="*/ 1015678 h 2054575"/>
              <a:gd name="connsiteX235" fmla="*/ 1824112 w 5252326"/>
              <a:gd name="connsiteY235" fmla="*/ 1100948 h 2054575"/>
              <a:gd name="connsiteX236" fmla="*/ 1752334 w 5252326"/>
              <a:gd name="connsiteY236" fmla="*/ 1322759 h 2054575"/>
              <a:gd name="connsiteX237" fmla="*/ 1736143 w 5252326"/>
              <a:gd name="connsiteY237" fmla="*/ 1433394 h 2054575"/>
              <a:gd name="connsiteX238" fmla="*/ 1740461 w 5252326"/>
              <a:gd name="connsiteY238" fmla="*/ 1437172 h 2054575"/>
              <a:gd name="connsiteX239" fmla="*/ 1753413 w 5252326"/>
              <a:gd name="connsiteY239" fmla="*/ 1447426 h 2054575"/>
              <a:gd name="connsiteX240" fmla="*/ 1753413 w 5252326"/>
              <a:gd name="connsiteY240" fmla="*/ 1472251 h 2054575"/>
              <a:gd name="connsiteX241" fmla="*/ 1739921 w 5252326"/>
              <a:gd name="connsiteY241" fmla="*/ 1485204 h 2054575"/>
              <a:gd name="connsiteX242" fmla="*/ 1624429 w 5252326"/>
              <a:gd name="connsiteY242" fmla="*/ 1485204 h 2054575"/>
              <a:gd name="connsiteX243" fmla="*/ 1611476 w 5252326"/>
              <a:gd name="connsiteY243" fmla="*/ 1471712 h 2054575"/>
              <a:gd name="connsiteX244" fmla="*/ 1617952 w 5252326"/>
              <a:gd name="connsiteY244" fmla="*/ 1436093 h 2054575"/>
              <a:gd name="connsiteX245" fmla="*/ 1622809 w 5252326"/>
              <a:gd name="connsiteY245" fmla="*/ 1406950 h 2054575"/>
              <a:gd name="connsiteX246" fmla="*/ 1657889 w 5252326"/>
              <a:gd name="connsiteY246" fmla="*/ 1163552 h 2054575"/>
              <a:gd name="connsiteX247" fmla="*/ 1706461 w 5252326"/>
              <a:gd name="connsiteY247" fmla="*/ 1035646 h 2054575"/>
              <a:gd name="connsiteX248" fmla="*/ 1735064 w 5252326"/>
              <a:gd name="connsiteY248" fmla="*/ 733962 h 2054575"/>
              <a:gd name="connsiteX249" fmla="*/ 1704302 w 5252326"/>
              <a:gd name="connsiteY249" fmla="*/ 696184 h 2054575"/>
              <a:gd name="connsiteX250" fmla="*/ 1612555 w 5252326"/>
              <a:gd name="connsiteY250" fmla="*/ 685930 h 2054575"/>
              <a:gd name="connsiteX251" fmla="*/ 1527825 w 5252326"/>
              <a:gd name="connsiteY251" fmla="*/ 687549 h 2054575"/>
              <a:gd name="connsiteX252" fmla="*/ 1508936 w 5252326"/>
              <a:gd name="connsiteY252" fmla="*/ 713994 h 2054575"/>
              <a:gd name="connsiteX253" fmla="*/ 1670302 w 5252326"/>
              <a:gd name="connsiteY253" fmla="*/ 842439 h 2054575"/>
              <a:gd name="connsiteX254" fmla="*/ 1624429 w 5252326"/>
              <a:gd name="connsiteY254" fmla="*/ 1052916 h 2054575"/>
              <a:gd name="connsiteX255" fmla="*/ 1396681 w 5252326"/>
              <a:gd name="connsiteY255" fmla="*/ 1091773 h 2054575"/>
              <a:gd name="connsiteX256" fmla="*/ 1284427 w 5252326"/>
              <a:gd name="connsiteY256" fmla="*/ 889391 h 2054575"/>
              <a:gd name="connsiteX257" fmla="*/ 1438237 w 5252326"/>
              <a:gd name="connsiteY257" fmla="*/ 717232 h 2054575"/>
              <a:gd name="connsiteX258" fmla="*/ 1461444 w 5252326"/>
              <a:gd name="connsiteY258" fmla="*/ 685930 h 2054575"/>
              <a:gd name="connsiteX259" fmla="*/ 1361602 w 5252326"/>
              <a:gd name="connsiteY259" fmla="*/ 669200 h 2054575"/>
              <a:gd name="connsiteX260" fmla="*/ 1262839 w 5252326"/>
              <a:gd name="connsiteY260" fmla="*/ 617930 h 2054575"/>
              <a:gd name="connsiteX261" fmla="*/ 1241792 w 5252326"/>
              <a:gd name="connsiteY261" fmla="*/ 598501 h 2054575"/>
              <a:gd name="connsiteX262" fmla="*/ 1137633 w 5252326"/>
              <a:gd name="connsiteY262" fmla="*/ 573136 h 2054575"/>
              <a:gd name="connsiteX263" fmla="*/ 1117124 w 5252326"/>
              <a:gd name="connsiteY263" fmla="*/ 575834 h 2054575"/>
              <a:gd name="connsiteX264" fmla="*/ 1122521 w 5252326"/>
              <a:gd name="connsiteY264" fmla="*/ 601739 h 2054575"/>
              <a:gd name="connsiteX265" fmla="*/ 1238554 w 5252326"/>
              <a:gd name="connsiteY265" fmla="*/ 732343 h 2054575"/>
              <a:gd name="connsiteX266" fmla="*/ 1133855 w 5252326"/>
              <a:gd name="connsiteY266" fmla="*/ 883455 h 2054575"/>
              <a:gd name="connsiteX267" fmla="*/ 953060 w 5252326"/>
              <a:gd name="connsiteY267" fmla="*/ 785232 h 2054575"/>
              <a:gd name="connsiteX268" fmla="*/ 1048045 w 5252326"/>
              <a:gd name="connsiteY268" fmla="*/ 604977 h 2054575"/>
              <a:gd name="connsiteX269" fmla="*/ 1071791 w 5252326"/>
              <a:gd name="connsiteY269" fmla="*/ 572596 h 2054575"/>
              <a:gd name="connsiteX270" fmla="*/ 1040489 w 5252326"/>
              <a:gd name="connsiteY270" fmla="*/ 566660 h 2054575"/>
              <a:gd name="connsiteX271" fmla="*/ 945505 w 5252326"/>
              <a:gd name="connsiteY271" fmla="*/ 568279 h 2054575"/>
              <a:gd name="connsiteX272" fmla="*/ 854837 w 5252326"/>
              <a:gd name="connsiteY272" fmla="*/ 511612 h 2054575"/>
              <a:gd name="connsiteX273" fmla="*/ 851599 w 5252326"/>
              <a:gd name="connsiteY273" fmla="*/ 448468 h 2054575"/>
              <a:gd name="connsiteX274" fmla="*/ 882361 w 5252326"/>
              <a:gd name="connsiteY274" fmla="*/ 397738 h 2054575"/>
              <a:gd name="connsiteX275" fmla="*/ 929854 w 5252326"/>
              <a:gd name="connsiteY275" fmla="*/ 369135 h 2054575"/>
              <a:gd name="connsiteX276" fmla="*/ 928774 w 5252326"/>
              <a:gd name="connsiteY276" fmla="*/ 226658 h 2054575"/>
              <a:gd name="connsiteX277" fmla="*/ 936330 w 5252326"/>
              <a:gd name="connsiteY277" fmla="*/ 211547 h 2054575"/>
              <a:gd name="connsiteX278" fmla="*/ 955219 w 5252326"/>
              <a:gd name="connsiteY278" fmla="*/ 182943 h 2054575"/>
              <a:gd name="connsiteX279" fmla="*/ 926076 w 5252326"/>
              <a:gd name="connsiteY279" fmla="*/ 174308 h 2054575"/>
              <a:gd name="connsiteX280" fmla="*/ 705884 w 5252326"/>
              <a:gd name="connsiteY280" fmla="*/ 174848 h 2054575"/>
              <a:gd name="connsiteX281" fmla="*/ 208295 w 5252326"/>
              <a:gd name="connsiteY281" fmla="*/ 170531 h 2054575"/>
              <a:gd name="connsiteX282" fmla="*/ 24802 w 5252326"/>
              <a:gd name="connsiteY282" fmla="*/ 174308 h 2054575"/>
              <a:gd name="connsiteX283" fmla="*/ 8071 w 5252326"/>
              <a:gd name="connsiteY283" fmla="*/ 167292 h 2054575"/>
              <a:gd name="connsiteX284" fmla="*/ 1055 w 5252326"/>
              <a:gd name="connsiteY284" fmla="*/ 154340 h 2054575"/>
              <a:gd name="connsiteX285" fmla="*/ 14548 w 5252326"/>
              <a:gd name="connsiteY285" fmla="*/ 151102 h 2054575"/>
              <a:gd name="connsiteX286" fmla="*/ 116548 w 5252326"/>
              <a:gd name="connsiteY286" fmla="*/ 132753 h 2054575"/>
              <a:gd name="connsiteX287" fmla="*/ 519153 w 5252326"/>
              <a:gd name="connsiteY287" fmla="*/ 75006 h 2054575"/>
              <a:gd name="connsiteX288" fmla="*/ 692932 w 5252326"/>
              <a:gd name="connsiteY288" fmla="*/ 58276 h 2054575"/>
              <a:gd name="connsiteX289" fmla="*/ 884520 w 5252326"/>
              <a:gd name="connsiteY289" fmla="*/ 66371 h 2054575"/>
              <a:gd name="connsiteX290" fmla="*/ 938489 w 5252326"/>
              <a:gd name="connsiteY290" fmla="*/ 70149 h 2054575"/>
              <a:gd name="connsiteX291" fmla="*/ 987060 w 5252326"/>
              <a:gd name="connsiteY291" fmla="*/ 73387 h 2054575"/>
              <a:gd name="connsiteX292" fmla="*/ 1008648 w 5252326"/>
              <a:gd name="connsiteY292" fmla="*/ 69609 h 2054575"/>
              <a:gd name="connsiteX293" fmla="*/ 1086287 w 5252326"/>
              <a:gd name="connsiteY293" fmla="*/ 167 h 205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</a:cxnLst>
            <a:rect l="l" t="t" r="r" b="b"/>
            <a:pathLst>
              <a:path w="5252326" h="2054575">
                <a:moveTo>
                  <a:pt x="2530020" y="1586124"/>
                </a:moveTo>
                <a:cubicBezTo>
                  <a:pt x="2520306" y="1585584"/>
                  <a:pt x="2514369" y="1591521"/>
                  <a:pt x="2508973" y="1597458"/>
                </a:cubicBezTo>
                <a:cubicBezTo>
                  <a:pt x="2483607" y="1625521"/>
                  <a:pt x="2483068" y="1658442"/>
                  <a:pt x="2493861" y="1692442"/>
                </a:cubicBezTo>
                <a:cubicBezTo>
                  <a:pt x="2498719" y="1708633"/>
                  <a:pt x="2503576" y="1726442"/>
                  <a:pt x="2525703" y="1727522"/>
                </a:cubicBezTo>
                <a:cubicBezTo>
                  <a:pt x="2510052" y="1680029"/>
                  <a:pt x="2508973" y="1632537"/>
                  <a:pt x="2530020" y="1586124"/>
                </a:cubicBezTo>
                <a:close/>
                <a:moveTo>
                  <a:pt x="2626085" y="1561299"/>
                </a:moveTo>
                <a:cubicBezTo>
                  <a:pt x="2562941" y="1560759"/>
                  <a:pt x="2524084" y="1607712"/>
                  <a:pt x="2522465" y="1660601"/>
                </a:cubicBezTo>
                <a:cubicBezTo>
                  <a:pt x="2520846" y="1709173"/>
                  <a:pt x="2564021" y="1762062"/>
                  <a:pt x="2625005" y="1760982"/>
                </a:cubicBezTo>
                <a:cubicBezTo>
                  <a:pt x="2682212" y="1759903"/>
                  <a:pt x="2724847" y="1717807"/>
                  <a:pt x="2724847" y="1661140"/>
                </a:cubicBezTo>
                <a:cubicBezTo>
                  <a:pt x="2725387" y="1603394"/>
                  <a:pt x="2683831" y="1561838"/>
                  <a:pt x="2626085" y="1561299"/>
                </a:cubicBezTo>
                <a:close/>
                <a:moveTo>
                  <a:pt x="2626625" y="1511108"/>
                </a:moveTo>
                <a:cubicBezTo>
                  <a:pt x="2711895" y="1512187"/>
                  <a:pt x="2775038" y="1575870"/>
                  <a:pt x="2775038" y="1661680"/>
                </a:cubicBezTo>
                <a:cubicBezTo>
                  <a:pt x="2775038" y="1746411"/>
                  <a:pt x="2709736" y="1810633"/>
                  <a:pt x="2624466" y="1810094"/>
                </a:cubicBezTo>
                <a:cubicBezTo>
                  <a:pt x="2551069" y="1810094"/>
                  <a:pt x="2467417" y="1749109"/>
                  <a:pt x="2466338" y="1656283"/>
                </a:cubicBezTo>
                <a:cubicBezTo>
                  <a:pt x="2465259" y="1563997"/>
                  <a:pt x="2559164" y="1510028"/>
                  <a:pt x="2626625" y="1511108"/>
                </a:cubicBezTo>
                <a:close/>
                <a:moveTo>
                  <a:pt x="2624466" y="1404791"/>
                </a:moveTo>
                <a:cubicBezTo>
                  <a:pt x="2473894" y="1405330"/>
                  <a:pt x="2365417" y="1533776"/>
                  <a:pt x="2371893" y="1661141"/>
                </a:cubicBezTo>
                <a:cubicBezTo>
                  <a:pt x="2367036" y="1797682"/>
                  <a:pt x="2488465" y="1913714"/>
                  <a:pt x="2621767" y="1915333"/>
                </a:cubicBezTo>
                <a:cubicBezTo>
                  <a:pt x="2762625" y="1916952"/>
                  <a:pt x="2875420" y="1798761"/>
                  <a:pt x="2879737" y="1670316"/>
                </a:cubicBezTo>
                <a:cubicBezTo>
                  <a:pt x="2884054" y="1531077"/>
                  <a:pt x="2772879" y="1404251"/>
                  <a:pt x="2624466" y="1404791"/>
                </a:cubicBezTo>
                <a:close/>
                <a:moveTo>
                  <a:pt x="2625545" y="1354060"/>
                </a:moveTo>
                <a:cubicBezTo>
                  <a:pt x="2797165" y="1358917"/>
                  <a:pt x="2931547" y="1485743"/>
                  <a:pt x="2931547" y="1660602"/>
                </a:cubicBezTo>
                <a:cubicBezTo>
                  <a:pt x="2931547" y="1833840"/>
                  <a:pt x="2799324" y="1966603"/>
                  <a:pt x="2625545" y="1966603"/>
                </a:cubicBezTo>
                <a:cubicBezTo>
                  <a:pt x="2452306" y="1966603"/>
                  <a:pt x="2318464" y="1834380"/>
                  <a:pt x="2319543" y="1658982"/>
                </a:cubicBezTo>
                <a:cubicBezTo>
                  <a:pt x="2320083" y="1486823"/>
                  <a:pt x="2452306" y="1358917"/>
                  <a:pt x="2625545" y="1354060"/>
                </a:cubicBezTo>
                <a:close/>
                <a:moveTo>
                  <a:pt x="2626085" y="1328695"/>
                </a:moveTo>
                <a:cubicBezTo>
                  <a:pt x="2432877" y="1330314"/>
                  <a:pt x="2291480" y="1479267"/>
                  <a:pt x="2292559" y="1661141"/>
                </a:cubicBezTo>
                <a:cubicBezTo>
                  <a:pt x="2293639" y="1844095"/>
                  <a:pt x="2436655" y="1993048"/>
                  <a:pt x="2626085" y="1992508"/>
                </a:cubicBezTo>
                <a:cubicBezTo>
                  <a:pt x="2817133" y="1991968"/>
                  <a:pt x="2957991" y="1842475"/>
                  <a:pt x="2958531" y="1660062"/>
                </a:cubicBezTo>
                <a:cubicBezTo>
                  <a:pt x="2959070" y="1478188"/>
                  <a:pt x="2815514" y="1330314"/>
                  <a:pt x="2626085" y="1328695"/>
                </a:cubicBezTo>
                <a:close/>
                <a:moveTo>
                  <a:pt x="2727006" y="1232091"/>
                </a:moveTo>
                <a:lnTo>
                  <a:pt x="2302266" y="1232629"/>
                </a:lnTo>
                <a:lnTo>
                  <a:pt x="2302273" y="1232631"/>
                </a:lnTo>
                <a:lnTo>
                  <a:pt x="2727194" y="1232092"/>
                </a:lnTo>
                <a:close/>
                <a:moveTo>
                  <a:pt x="2252164" y="1161344"/>
                </a:moveTo>
                <a:lnTo>
                  <a:pt x="2264698" y="1178730"/>
                </a:lnTo>
                <a:lnTo>
                  <a:pt x="2273664" y="1193300"/>
                </a:lnTo>
                <a:lnTo>
                  <a:pt x="2269892" y="1182979"/>
                </a:lnTo>
                <a:close/>
                <a:moveTo>
                  <a:pt x="2238591" y="1143583"/>
                </a:moveTo>
                <a:lnTo>
                  <a:pt x="2239007" y="1144122"/>
                </a:lnTo>
                <a:lnTo>
                  <a:pt x="3015198" y="1144122"/>
                </a:lnTo>
                <a:cubicBezTo>
                  <a:pt x="3003325" y="1158693"/>
                  <a:pt x="2994690" y="1171106"/>
                  <a:pt x="2984436" y="1182440"/>
                </a:cubicBezTo>
                <a:cubicBezTo>
                  <a:pt x="2976340" y="1191614"/>
                  <a:pt x="2971483" y="1201868"/>
                  <a:pt x="2973642" y="1214281"/>
                </a:cubicBezTo>
                <a:cubicBezTo>
                  <a:pt x="2974721" y="1221567"/>
                  <a:pt x="2973777" y="1226154"/>
                  <a:pt x="2970741" y="1228920"/>
                </a:cubicBezTo>
                <a:lnTo>
                  <a:pt x="2955294" y="1232630"/>
                </a:lnTo>
                <a:lnTo>
                  <a:pt x="2955832" y="1232631"/>
                </a:lnTo>
                <a:cubicBezTo>
                  <a:pt x="2970404" y="1233171"/>
                  <a:pt x="2976340" y="1228853"/>
                  <a:pt x="2974181" y="1214282"/>
                </a:cubicBezTo>
                <a:cubicBezTo>
                  <a:pt x="2972023" y="1201869"/>
                  <a:pt x="2976880" y="1191615"/>
                  <a:pt x="2984975" y="1182440"/>
                </a:cubicBezTo>
                <a:cubicBezTo>
                  <a:pt x="2994689" y="1171107"/>
                  <a:pt x="3003864" y="1158694"/>
                  <a:pt x="3015737" y="1143583"/>
                </a:cubicBezTo>
                <a:cubicBezTo>
                  <a:pt x="2755609" y="1143583"/>
                  <a:pt x="2498719" y="1143583"/>
                  <a:pt x="2238591" y="1143583"/>
                </a:cubicBezTo>
                <a:close/>
                <a:moveTo>
                  <a:pt x="3137166" y="1097170"/>
                </a:moveTo>
                <a:cubicBezTo>
                  <a:pt x="3155516" y="1097170"/>
                  <a:pt x="3160913" y="1102027"/>
                  <a:pt x="3160373" y="1120376"/>
                </a:cubicBezTo>
                <a:cubicBezTo>
                  <a:pt x="3159833" y="1134408"/>
                  <a:pt x="3156056" y="1140345"/>
                  <a:pt x="3141484" y="1138726"/>
                </a:cubicBezTo>
                <a:cubicBezTo>
                  <a:pt x="3130151" y="1137646"/>
                  <a:pt x="3118278" y="1138726"/>
                  <a:pt x="3101547" y="1138726"/>
                </a:cubicBezTo>
                <a:cubicBezTo>
                  <a:pt x="3112341" y="1152758"/>
                  <a:pt x="3120976" y="1163012"/>
                  <a:pt x="3129071" y="1173805"/>
                </a:cubicBezTo>
                <a:cubicBezTo>
                  <a:pt x="3152278" y="1203488"/>
                  <a:pt x="3150119" y="1224536"/>
                  <a:pt x="3124754" y="1253139"/>
                </a:cubicBezTo>
                <a:cubicBezTo>
                  <a:pt x="3108563" y="1271488"/>
                  <a:pt x="3090754" y="1280123"/>
                  <a:pt x="3067007" y="1276346"/>
                </a:cubicBezTo>
                <a:cubicBezTo>
                  <a:pt x="3045420" y="1273107"/>
                  <a:pt x="3021674" y="1284441"/>
                  <a:pt x="3002245" y="1265552"/>
                </a:cubicBezTo>
                <a:cubicBezTo>
                  <a:pt x="2994689" y="1292536"/>
                  <a:pt x="2968785" y="1303869"/>
                  <a:pt x="2953674" y="1324377"/>
                </a:cubicBezTo>
                <a:cubicBezTo>
                  <a:pt x="2954213" y="1365394"/>
                  <a:pt x="2954213" y="1405870"/>
                  <a:pt x="2954213" y="1446886"/>
                </a:cubicBezTo>
                <a:cubicBezTo>
                  <a:pt x="2953674" y="1458220"/>
                  <a:pt x="2956372" y="1467934"/>
                  <a:pt x="2961769" y="1478188"/>
                </a:cubicBezTo>
                <a:cubicBezTo>
                  <a:pt x="3032467" y="1611490"/>
                  <a:pt x="3032467" y="1744792"/>
                  <a:pt x="2952594" y="1872698"/>
                </a:cubicBezTo>
                <a:cubicBezTo>
                  <a:pt x="2872721" y="2000064"/>
                  <a:pt x="2752371" y="2061048"/>
                  <a:pt x="2601799" y="2054032"/>
                </a:cubicBezTo>
                <a:cubicBezTo>
                  <a:pt x="2324401" y="2041080"/>
                  <a:pt x="2153860" y="1737776"/>
                  <a:pt x="2282845" y="1489521"/>
                </a:cubicBezTo>
                <a:cubicBezTo>
                  <a:pt x="2287702" y="1480886"/>
                  <a:pt x="2292019" y="1472791"/>
                  <a:pt x="2296877" y="1464156"/>
                </a:cubicBezTo>
                <a:cubicBezTo>
                  <a:pt x="2296877" y="1424759"/>
                  <a:pt x="2295258" y="1385362"/>
                  <a:pt x="2296337" y="1345965"/>
                </a:cubicBezTo>
                <a:cubicBezTo>
                  <a:pt x="2296877" y="1328695"/>
                  <a:pt x="2291480" y="1316282"/>
                  <a:pt x="2279067" y="1304409"/>
                </a:cubicBezTo>
                <a:cubicBezTo>
                  <a:pt x="2267194" y="1293076"/>
                  <a:pt x="2248845" y="1284981"/>
                  <a:pt x="2252083" y="1262853"/>
                </a:cubicBezTo>
                <a:cubicBezTo>
                  <a:pt x="2219702" y="1286599"/>
                  <a:pt x="2183003" y="1279044"/>
                  <a:pt x="2150622" y="1274187"/>
                </a:cubicBezTo>
                <a:cubicBezTo>
                  <a:pt x="2106368" y="1267711"/>
                  <a:pt x="2089637" y="1210504"/>
                  <a:pt x="2117701" y="1175964"/>
                </a:cubicBezTo>
                <a:cubicBezTo>
                  <a:pt x="2126876" y="1165170"/>
                  <a:pt x="2135511" y="1153837"/>
                  <a:pt x="2147924" y="1138726"/>
                </a:cubicBezTo>
                <a:cubicBezTo>
                  <a:pt x="2130654" y="1138726"/>
                  <a:pt x="2117701" y="1137646"/>
                  <a:pt x="2104749" y="1138726"/>
                </a:cubicBezTo>
                <a:cubicBezTo>
                  <a:pt x="2088558" y="1139805"/>
                  <a:pt x="2091257" y="1128472"/>
                  <a:pt x="2091796" y="1119297"/>
                </a:cubicBezTo>
                <a:cubicBezTo>
                  <a:pt x="2092336" y="1110662"/>
                  <a:pt x="2085860" y="1096630"/>
                  <a:pt x="2104209" y="1097710"/>
                </a:cubicBezTo>
                <a:cubicBezTo>
                  <a:pt x="2107447" y="1097710"/>
                  <a:pt x="2111225" y="1097710"/>
                  <a:pt x="2114463" y="1097710"/>
                </a:cubicBezTo>
                <a:cubicBezTo>
                  <a:pt x="2455004" y="1097710"/>
                  <a:pt x="2796085" y="1097710"/>
                  <a:pt x="3137166" y="1097170"/>
                </a:cubicBezTo>
                <a:close/>
                <a:moveTo>
                  <a:pt x="3762662" y="796025"/>
                </a:moveTo>
                <a:cubicBezTo>
                  <a:pt x="3823106" y="796025"/>
                  <a:pt x="3874916" y="847835"/>
                  <a:pt x="3874916" y="908819"/>
                </a:cubicBezTo>
                <a:cubicBezTo>
                  <a:pt x="3875996" y="970883"/>
                  <a:pt x="3825805" y="1022153"/>
                  <a:pt x="3764281" y="1023233"/>
                </a:cubicBezTo>
                <a:cubicBezTo>
                  <a:pt x="3703836" y="1024312"/>
                  <a:pt x="3651487" y="972502"/>
                  <a:pt x="3650947" y="911518"/>
                </a:cubicBezTo>
                <a:cubicBezTo>
                  <a:pt x="3650407" y="848914"/>
                  <a:pt x="3701138" y="796565"/>
                  <a:pt x="3762662" y="796025"/>
                </a:cubicBezTo>
                <a:close/>
                <a:moveTo>
                  <a:pt x="1480333" y="796025"/>
                </a:moveTo>
                <a:cubicBezTo>
                  <a:pt x="1541318" y="796565"/>
                  <a:pt x="1591508" y="848375"/>
                  <a:pt x="1591508" y="909899"/>
                </a:cubicBezTo>
                <a:cubicBezTo>
                  <a:pt x="1591508" y="971423"/>
                  <a:pt x="1540778" y="1022693"/>
                  <a:pt x="1479794" y="1023233"/>
                </a:cubicBezTo>
                <a:cubicBezTo>
                  <a:pt x="1419349" y="1023772"/>
                  <a:pt x="1367539" y="971963"/>
                  <a:pt x="1366999" y="910439"/>
                </a:cubicBezTo>
                <a:cubicBezTo>
                  <a:pt x="1366999" y="847835"/>
                  <a:pt x="1418809" y="795486"/>
                  <a:pt x="1480333" y="796025"/>
                </a:cubicBezTo>
                <a:close/>
                <a:moveTo>
                  <a:pt x="3762662" y="750152"/>
                </a:moveTo>
                <a:cubicBezTo>
                  <a:pt x="3673074" y="750152"/>
                  <a:pt x="3601296" y="821390"/>
                  <a:pt x="3601296" y="910439"/>
                </a:cubicBezTo>
                <a:cubicBezTo>
                  <a:pt x="3601296" y="997328"/>
                  <a:pt x="3674693" y="1070185"/>
                  <a:pt x="3761583" y="1070185"/>
                </a:cubicBezTo>
                <a:cubicBezTo>
                  <a:pt x="3851170" y="1070185"/>
                  <a:pt x="3924568" y="996788"/>
                  <a:pt x="3924028" y="907740"/>
                </a:cubicBezTo>
                <a:cubicBezTo>
                  <a:pt x="3924028" y="820311"/>
                  <a:pt x="3852250" y="750152"/>
                  <a:pt x="3762662" y="750152"/>
                </a:cubicBezTo>
                <a:close/>
                <a:moveTo>
                  <a:pt x="1480873" y="750152"/>
                </a:moveTo>
                <a:cubicBezTo>
                  <a:pt x="1390206" y="750152"/>
                  <a:pt x="1317348" y="820851"/>
                  <a:pt x="1317888" y="908819"/>
                </a:cubicBezTo>
                <a:cubicBezTo>
                  <a:pt x="1318428" y="997328"/>
                  <a:pt x="1390745" y="1069646"/>
                  <a:pt x="1479254" y="1070185"/>
                </a:cubicBezTo>
                <a:cubicBezTo>
                  <a:pt x="1567223" y="1070725"/>
                  <a:pt x="1641699" y="996788"/>
                  <a:pt x="1640620" y="909359"/>
                </a:cubicBezTo>
                <a:cubicBezTo>
                  <a:pt x="1640620" y="820851"/>
                  <a:pt x="1569381" y="750152"/>
                  <a:pt x="1480873" y="750152"/>
                </a:cubicBezTo>
                <a:close/>
                <a:moveTo>
                  <a:pt x="4152314" y="658945"/>
                </a:moveTo>
                <a:cubicBezTo>
                  <a:pt x="4200886" y="658945"/>
                  <a:pt x="4236505" y="695104"/>
                  <a:pt x="4236505" y="742597"/>
                </a:cubicBezTo>
                <a:cubicBezTo>
                  <a:pt x="4236505" y="788470"/>
                  <a:pt x="4199806" y="825169"/>
                  <a:pt x="4153393" y="825169"/>
                </a:cubicBezTo>
                <a:cubicBezTo>
                  <a:pt x="4105901" y="825169"/>
                  <a:pt x="4069742" y="789010"/>
                  <a:pt x="4070282" y="741517"/>
                </a:cubicBezTo>
                <a:cubicBezTo>
                  <a:pt x="4070282" y="694025"/>
                  <a:pt x="4105362" y="658945"/>
                  <a:pt x="4152314" y="658945"/>
                </a:cubicBezTo>
                <a:close/>
                <a:moveTo>
                  <a:pt x="1090680" y="658406"/>
                </a:moveTo>
                <a:cubicBezTo>
                  <a:pt x="1137633" y="658406"/>
                  <a:pt x="1172173" y="693485"/>
                  <a:pt x="1172173" y="741517"/>
                </a:cubicBezTo>
                <a:cubicBezTo>
                  <a:pt x="1172173" y="789549"/>
                  <a:pt x="1136014" y="825708"/>
                  <a:pt x="1088521" y="825169"/>
                </a:cubicBezTo>
                <a:cubicBezTo>
                  <a:pt x="1041569" y="824629"/>
                  <a:pt x="1005410" y="787391"/>
                  <a:pt x="1005950" y="739359"/>
                </a:cubicBezTo>
                <a:cubicBezTo>
                  <a:pt x="1006489" y="694025"/>
                  <a:pt x="1043188" y="658406"/>
                  <a:pt x="1090680" y="658406"/>
                </a:cubicBezTo>
                <a:close/>
                <a:moveTo>
                  <a:pt x="4153933" y="625485"/>
                </a:moveTo>
                <a:cubicBezTo>
                  <a:pt x="4087552" y="625485"/>
                  <a:pt x="4037361" y="675676"/>
                  <a:pt x="4037361" y="742597"/>
                </a:cubicBezTo>
                <a:cubicBezTo>
                  <a:pt x="4037361" y="808978"/>
                  <a:pt x="4088092" y="859169"/>
                  <a:pt x="4155012" y="858629"/>
                </a:cubicBezTo>
                <a:cubicBezTo>
                  <a:pt x="4219235" y="858089"/>
                  <a:pt x="4270505" y="806280"/>
                  <a:pt x="4270505" y="741517"/>
                </a:cubicBezTo>
                <a:cubicBezTo>
                  <a:pt x="4269966" y="677295"/>
                  <a:pt x="4218156" y="626025"/>
                  <a:pt x="4153933" y="625485"/>
                </a:cubicBezTo>
                <a:close/>
                <a:moveTo>
                  <a:pt x="1090140" y="625485"/>
                </a:moveTo>
                <a:cubicBezTo>
                  <a:pt x="1024839" y="625485"/>
                  <a:pt x="972489" y="677295"/>
                  <a:pt x="972489" y="742597"/>
                </a:cubicBezTo>
                <a:cubicBezTo>
                  <a:pt x="972489" y="807899"/>
                  <a:pt x="1024839" y="858629"/>
                  <a:pt x="1091220" y="858629"/>
                </a:cubicBezTo>
                <a:cubicBezTo>
                  <a:pt x="1155982" y="858629"/>
                  <a:pt x="1205633" y="807359"/>
                  <a:pt x="1205633" y="742057"/>
                </a:cubicBezTo>
                <a:cubicBezTo>
                  <a:pt x="1205633" y="676215"/>
                  <a:pt x="1155442" y="626025"/>
                  <a:pt x="1090140" y="625485"/>
                </a:cubicBezTo>
                <a:close/>
                <a:moveTo>
                  <a:pt x="1086287" y="167"/>
                </a:moveTo>
                <a:cubicBezTo>
                  <a:pt x="1099214" y="-617"/>
                  <a:pt x="1112807" y="1339"/>
                  <a:pt x="1126299" y="6466"/>
                </a:cubicBezTo>
                <a:cubicBezTo>
                  <a:pt x="1138172" y="10784"/>
                  <a:pt x="1148966" y="16720"/>
                  <a:pt x="1158680" y="24276"/>
                </a:cubicBezTo>
                <a:cubicBezTo>
                  <a:pt x="1179728" y="38847"/>
                  <a:pt x="1176490" y="72848"/>
                  <a:pt x="1182426" y="83641"/>
                </a:cubicBezTo>
                <a:cubicBezTo>
                  <a:pt x="1195919" y="106848"/>
                  <a:pt x="1217506" y="93895"/>
                  <a:pt x="1234776" y="91736"/>
                </a:cubicBezTo>
                <a:cubicBezTo>
                  <a:pt x="1252585" y="89038"/>
                  <a:pt x="1269855" y="87959"/>
                  <a:pt x="1287665" y="86340"/>
                </a:cubicBezTo>
                <a:cubicBezTo>
                  <a:pt x="1301697" y="75546"/>
                  <a:pt x="1319506" y="79863"/>
                  <a:pt x="1335157" y="77165"/>
                </a:cubicBezTo>
                <a:cubicBezTo>
                  <a:pt x="1427983" y="62593"/>
                  <a:pt x="1979002" y="55038"/>
                  <a:pt x="2008684" y="53419"/>
                </a:cubicBezTo>
                <a:cubicBezTo>
                  <a:pt x="2014081" y="53419"/>
                  <a:pt x="2022177" y="51800"/>
                  <a:pt x="2022177" y="59355"/>
                </a:cubicBezTo>
                <a:cubicBezTo>
                  <a:pt x="2022177" y="67990"/>
                  <a:pt x="2014621" y="66371"/>
                  <a:pt x="2008145" y="66911"/>
                </a:cubicBezTo>
                <a:cubicBezTo>
                  <a:pt x="1968208" y="71228"/>
                  <a:pt x="1600682" y="128975"/>
                  <a:pt x="1581793" y="132213"/>
                </a:cubicBezTo>
                <a:cubicBezTo>
                  <a:pt x="1581793" y="132213"/>
                  <a:pt x="1476555" y="151102"/>
                  <a:pt x="1423666" y="160816"/>
                </a:cubicBezTo>
                <a:cubicBezTo>
                  <a:pt x="1378872" y="167292"/>
                  <a:pt x="1335157" y="180785"/>
                  <a:pt x="1290903" y="189959"/>
                </a:cubicBezTo>
                <a:cubicBezTo>
                  <a:pt x="1280649" y="194277"/>
                  <a:pt x="1268776" y="194277"/>
                  <a:pt x="1260681" y="203451"/>
                </a:cubicBezTo>
                <a:cubicBezTo>
                  <a:pt x="1274713" y="213166"/>
                  <a:pt x="1276332" y="226658"/>
                  <a:pt x="1275792" y="242309"/>
                </a:cubicBezTo>
                <a:cubicBezTo>
                  <a:pt x="1274713" y="270372"/>
                  <a:pt x="1275252" y="298976"/>
                  <a:pt x="1275252" y="327039"/>
                </a:cubicBezTo>
                <a:cubicBezTo>
                  <a:pt x="1275252" y="335674"/>
                  <a:pt x="1275252" y="343770"/>
                  <a:pt x="1287125" y="344309"/>
                </a:cubicBezTo>
                <a:cubicBezTo>
                  <a:pt x="1424745" y="322182"/>
                  <a:pt x="1561825" y="293039"/>
                  <a:pt x="1698905" y="267134"/>
                </a:cubicBezTo>
                <a:cubicBezTo>
                  <a:pt x="1825731" y="243388"/>
                  <a:pt x="1952017" y="221261"/>
                  <a:pt x="2077764" y="193197"/>
                </a:cubicBezTo>
                <a:cubicBezTo>
                  <a:pt x="2149542" y="177546"/>
                  <a:pt x="2218082" y="149483"/>
                  <a:pt x="2288781" y="131134"/>
                </a:cubicBezTo>
                <a:cubicBezTo>
                  <a:pt x="2457703" y="87419"/>
                  <a:pt x="2629322" y="83102"/>
                  <a:pt x="2802022" y="104689"/>
                </a:cubicBezTo>
                <a:cubicBezTo>
                  <a:pt x="2955292" y="123578"/>
                  <a:pt x="3102087" y="168911"/>
                  <a:pt x="3249421" y="212086"/>
                </a:cubicBezTo>
                <a:cubicBezTo>
                  <a:pt x="3338469" y="237991"/>
                  <a:pt x="3431295" y="248785"/>
                  <a:pt x="3521962" y="266595"/>
                </a:cubicBezTo>
                <a:cubicBezTo>
                  <a:pt x="3636375" y="288722"/>
                  <a:pt x="3749169" y="317865"/>
                  <a:pt x="3863582" y="336754"/>
                </a:cubicBezTo>
                <a:cubicBezTo>
                  <a:pt x="3899202" y="342690"/>
                  <a:pt x="3934821" y="347008"/>
                  <a:pt x="3970440" y="351865"/>
                </a:cubicBezTo>
                <a:cubicBezTo>
                  <a:pt x="3976377" y="320563"/>
                  <a:pt x="3971519" y="289261"/>
                  <a:pt x="3973139" y="257960"/>
                </a:cubicBezTo>
                <a:cubicBezTo>
                  <a:pt x="3974218" y="243388"/>
                  <a:pt x="3974218" y="229356"/>
                  <a:pt x="3974758" y="214785"/>
                </a:cubicBezTo>
                <a:cubicBezTo>
                  <a:pt x="3979615" y="209928"/>
                  <a:pt x="3989329" y="208848"/>
                  <a:pt x="3987710" y="198594"/>
                </a:cubicBezTo>
                <a:cubicBezTo>
                  <a:pt x="3987710" y="198594"/>
                  <a:pt x="3988250" y="199134"/>
                  <a:pt x="3988250" y="199134"/>
                </a:cubicBezTo>
                <a:lnTo>
                  <a:pt x="3988250" y="199133"/>
                </a:lnTo>
                <a:lnTo>
                  <a:pt x="3988250" y="198594"/>
                </a:lnTo>
                <a:cubicBezTo>
                  <a:pt x="3988250" y="198594"/>
                  <a:pt x="3987710" y="198594"/>
                  <a:pt x="3987710" y="198594"/>
                </a:cubicBezTo>
                <a:cubicBezTo>
                  <a:pt x="3954250" y="190499"/>
                  <a:pt x="3921329" y="181864"/>
                  <a:pt x="3887868" y="173229"/>
                </a:cubicBezTo>
                <a:cubicBezTo>
                  <a:pt x="3853329" y="166213"/>
                  <a:pt x="3226754" y="64213"/>
                  <a:pt x="3215960" y="52879"/>
                </a:cubicBezTo>
                <a:cubicBezTo>
                  <a:pt x="3359517" y="58276"/>
                  <a:pt x="3928884" y="73387"/>
                  <a:pt x="3962345" y="86340"/>
                </a:cubicBezTo>
                <a:cubicBezTo>
                  <a:pt x="3988250" y="89578"/>
                  <a:pt x="4014155" y="92276"/>
                  <a:pt x="4039520" y="96054"/>
                </a:cubicBezTo>
                <a:cubicBezTo>
                  <a:pt x="4047615" y="97133"/>
                  <a:pt x="4054631" y="94435"/>
                  <a:pt x="4062187" y="94435"/>
                </a:cubicBezTo>
                <a:cubicBezTo>
                  <a:pt x="4068123" y="82562"/>
                  <a:pt x="4072980" y="69609"/>
                  <a:pt x="4087552" y="65292"/>
                </a:cubicBezTo>
                <a:cubicBezTo>
                  <a:pt x="4070822" y="46403"/>
                  <a:pt x="4073520" y="32371"/>
                  <a:pt x="4095107" y="23736"/>
                </a:cubicBezTo>
                <a:cubicBezTo>
                  <a:pt x="4102663" y="14561"/>
                  <a:pt x="4112917" y="10244"/>
                  <a:pt x="4124251" y="7006"/>
                </a:cubicBezTo>
                <a:cubicBezTo>
                  <a:pt x="4156092" y="530"/>
                  <a:pt x="4187933" y="-1089"/>
                  <a:pt x="4215997" y="19958"/>
                </a:cubicBezTo>
                <a:cubicBezTo>
                  <a:pt x="4221934" y="23196"/>
                  <a:pt x="4227330" y="25895"/>
                  <a:pt x="4232727" y="28593"/>
                </a:cubicBezTo>
                <a:cubicBezTo>
                  <a:pt x="4235426" y="39927"/>
                  <a:pt x="4238124" y="50720"/>
                  <a:pt x="4240823" y="62054"/>
                </a:cubicBezTo>
                <a:cubicBezTo>
                  <a:pt x="4242442" y="73927"/>
                  <a:pt x="4252156" y="70149"/>
                  <a:pt x="4258632" y="70149"/>
                </a:cubicBezTo>
                <a:cubicBezTo>
                  <a:pt x="4356315" y="66371"/>
                  <a:pt x="4453998" y="63133"/>
                  <a:pt x="4551681" y="57736"/>
                </a:cubicBezTo>
                <a:cubicBezTo>
                  <a:pt x="4605650" y="55038"/>
                  <a:pt x="5226288" y="147864"/>
                  <a:pt x="5233304" y="148943"/>
                </a:cubicBezTo>
                <a:cubicBezTo>
                  <a:pt x="5240320" y="150023"/>
                  <a:pt x="5253812" y="149483"/>
                  <a:pt x="5252193" y="158657"/>
                </a:cubicBezTo>
                <a:cubicBezTo>
                  <a:pt x="5250034" y="164594"/>
                  <a:pt x="5243558" y="176467"/>
                  <a:pt x="5231145" y="176467"/>
                </a:cubicBezTo>
                <a:cubicBezTo>
                  <a:pt x="5225209" y="176467"/>
                  <a:pt x="4375204" y="178086"/>
                  <a:pt x="4311521" y="182404"/>
                </a:cubicBezTo>
                <a:cubicBezTo>
                  <a:pt x="4306124" y="182943"/>
                  <a:pt x="4300728" y="181324"/>
                  <a:pt x="4295331" y="180785"/>
                </a:cubicBezTo>
                <a:cubicBezTo>
                  <a:pt x="4295331" y="182404"/>
                  <a:pt x="4295871" y="183483"/>
                  <a:pt x="4295871" y="185102"/>
                </a:cubicBezTo>
                <a:cubicBezTo>
                  <a:pt x="4302347" y="195896"/>
                  <a:pt x="4303966" y="209928"/>
                  <a:pt x="4317998" y="215864"/>
                </a:cubicBezTo>
                <a:cubicBezTo>
                  <a:pt x="4321775" y="217483"/>
                  <a:pt x="4321236" y="223420"/>
                  <a:pt x="4321236" y="227197"/>
                </a:cubicBezTo>
                <a:cubicBezTo>
                  <a:pt x="4320696" y="275230"/>
                  <a:pt x="4320696" y="323801"/>
                  <a:pt x="4320156" y="371833"/>
                </a:cubicBezTo>
                <a:cubicBezTo>
                  <a:pt x="4334188" y="379928"/>
                  <a:pt x="4351998" y="381547"/>
                  <a:pt x="4362791" y="395579"/>
                </a:cubicBezTo>
                <a:cubicBezTo>
                  <a:pt x="4382760" y="410691"/>
                  <a:pt x="4394093" y="431199"/>
                  <a:pt x="4399490" y="454945"/>
                </a:cubicBezTo>
                <a:cubicBezTo>
                  <a:pt x="4406506" y="475453"/>
                  <a:pt x="4406506" y="494881"/>
                  <a:pt x="4395712" y="513770"/>
                </a:cubicBezTo>
                <a:cubicBezTo>
                  <a:pt x="4378982" y="553707"/>
                  <a:pt x="4346601" y="569898"/>
                  <a:pt x="4305585" y="570977"/>
                </a:cubicBezTo>
                <a:cubicBezTo>
                  <a:pt x="4273743" y="571517"/>
                  <a:pt x="4241902" y="569358"/>
                  <a:pt x="4210060" y="569358"/>
                </a:cubicBezTo>
                <a:cubicBezTo>
                  <a:pt x="4199807" y="569358"/>
                  <a:pt x="4187933" y="566120"/>
                  <a:pt x="4178759" y="575295"/>
                </a:cubicBezTo>
                <a:cubicBezTo>
                  <a:pt x="4176060" y="595803"/>
                  <a:pt x="4186314" y="602279"/>
                  <a:pt x="4204664" y="608215"/>
                </a:cubicBezTo>
                <a:cubicBezTo>
                  <a:pt x="4272124" y="629263"/>
                  <a:pt x="4313141" y="698882"/>
                  <a:pt x="4301807" y="767422"/>
                </a:cubicBezTo>
                <a:cubicBezTo>
                  <a:pt x="4289394" y="840820"/>
                  <a:pt x="4228949" y="892090"/>
                  <a:pt x="4155552" y="891550"/>
                </a:cubicBezTo>
                <a:cubicBezTo>
                  <a:pt x="4084853" y="891010"/>
                  <a:pt x="4023869" y="838661"/>
                  <a:pt x="4013075" y="770121"/>
                </a:cubicBezTo>
                <a:cubicBezTo>
                  <a:pt x="4001742" y="697803"/>
                  <a:pt x="4043837" y="628723"/>
                  <a:pt x="4111838" y="607136"/>
                </a:cubicBezTo>
                <a:cubicBezTo>
                  <a:pt x="4117234" y="605517"/>
                  <a:pt x="4122631" y="604977"/>
                  <a:pt x="4128028" y="603898"/>
                </a:cubicBezTo>
                <a:cubicBezTo>
                  <a:pt x="4131266" y="601199"/>
                  <a:pt x="4133425" y="598501"/>
                  <a:pt x="4134504" y="595803"/>
                </a:cubicBezTo>
                <a:cubicBezTo>
                  <a:pt x="4134504" y="593104"/>
                  <a:pt x="4135044" y="590945"/>
                  <a:pt x="4135584" y="588787"/>
                </a:cubicBezTo>
                <a:cubicBezTo>
                  <a:pt x="4135044" y="585009"/>
                  <a:pt x="4134504" y="581231"/>
                  <a:pt x="4132885" y="577993"/>
                </a:cubicBezTo>
                <a:cubicBezTo>
                  <a:pt x="4129108" y="569358"/>
                  <a:pt x="4119393" y="574755"/>
                  <a:pt x="4112377" y="575295"/>
                </a:cubicBezTo>
                <a:cubicBezTo>
                  <a:pt x="4076758" y="578533"/>
                  <a:pt x="4041678" y="586088"/>
                  <a:pt x="4008218" y="600120"/>
                </a:cubicBezTo>
                <a:cubicBezTo>
                  <a:pt x="3996345" y="609295"/>
                  <a:pt x="3986631" y="620628"/>
                  <a:pt x="3976377" y="631422"/>
                </a:cubicBezTo>
                <a:cubicBezTo>
                  <a:pt x="3953170" y="656247"/>
                  <a:pt x="3921329" y="665962"/>
                  <a:pt x="3888408" y="670819"/>
                </a:cubicBezTo>
                <a:cubicBezTo>
                  <a:pt x="3863582" y="679993"/>
                  <a:pt x="3837678" y="681073"/>
                  <a:pt x="3811773" y="684311"/>
                </a:cubicBezTo>
                <a:cubicBezTo>
                  <a:pt x="3804757" y="685390"/>
                  <a:pt x="3797201" y="686470"/>
                  <a:pt x="3789646" y="687549"/>
                </a:cubicBezTo>
                <a:cubicBezTo>
                  <a:pt x="3785868" y="707517"/>
                  <a:pt x="3793963" y="714533"/>
                  <a:pt x="3814471" y="719391"/>
                </a:cubicBezTo>
                <a:cubicBezTo>
                  <a:pt x="3914313" y="742057"/>
                  <a:pt x="3978536" y="835963"/>
                  <a:pt x="3966662" y="936344"/>
                </a:cubicBezTo>
                <a:cubicBezTo>
                  <a:pt x="3955329" y="1036186"/>
                  <a:pt x="3869519" y="1112281"/>
                  <a:pt x="3768598" y="1112821"/>
                </a:cubicBezTo>
                <a:cubicBezTo>
                  <a:pt x="3668756" y="1113361"/>
                  <a:pt x="3581327" y="1037805"/>
                  <a:pt x="3569454" y="939582"/>
                </a:cubicBezTo>
                <a:cubicBezTo>
                  <a:pt x="3556502" y="837042"/>
                  <a:pt x="3619645" y="744216"/>
                  <a:pt x="3719487" y="718851"/>
                </a:cubicBezTo>
                <a:cubicBezTo>
                  <a:pt x="3727042" y="717232"/>
                  <a:pt x="3734598" y="716692"/>
                  <a:pt x="3742153" y="715613"/>
                </a:cubicBezTo>
                <a:cubicBezTo>
                  <a:pt x="3748629" y="689708"/>
                  <a:pt x="3747550" y="688089"/>
                  <a:pt x="3723264" y="689708"/>
                </a:cubicBezTo>
                <a:cubicBezTo>
                  <a:pt x="3686026" y="691867"/>
                  <a:pt x="3648788" y="687549"/>
                  <a:pt x="3611550" y="687549"/>
                </a:cubicBezTo>
                <a:cubicBezTo>
                  <a:pt x="3587803" y="687549"/>
                  <a:pt x="3564597" y="690248"/>
                  <a:pt x="3542470" y="699962"/>
                </a:cubicBezTo>
                <a:cubicBezTo>
                  <a:pt x="3527898" y="706438"/>
                  <a:pt x="3516025" y="716152"/>
                  <a:pt x="3515485" y="733422"/>
                </a:cubicBezTo>
                <a:cubicBezTo>
                  <a:pt x="3510089" y="857010"/>
                  <a:pt x="3513866" y="980059"/>
                  <a:pt x="3564597" y="1095551"/>
                </a:cubicBezTo>
                <a:cubicBezTo>
                  <a:pt x="3610470" y="1199710"/>
                  <a:pt x="3617486" y="1310346"/>
                  <a:pt x="3627740" y="1420981"/>
                </a:cubicBezTo>
                <a:cubicBezTo>
                  <a:pt x="3627740" y="1421521"/>
                  <a:pt x="3627740" y="1421521"/>
                  <a:pt x="3627740" y="1421521"/>
                </a:cubicBezTo>
                <a:cubicBezTo>
                  <a:pt x="3629359" y="1426918"/>
                  <a:pt x="3630439" y="1432855"/>
                  <a:pt x="3632058" y="1438251"/>
                </a:cubicBezTo>
                <a:cubicBezTo>
                  <a:pt x="3647708" y="1450125"/>
                  <a:pt x="3637994" y="1466855"/>
                  <a:pt x="3637994" y="1480886"/>
                </a:cubicBezTo>
                <a:cubicBezTo>
                  <a:pt x="3637994" y="1490601"/>
                  <a:pt x="3624502" y="1486283"/>
                  <a:pt x="3616947" y="1486283"/>
                </a:cubicBezTo>
                <a:cubicBezTo>
                  <a:pt x="3582407" y="1486823"/>
                  <a:pt x="3547867" y="1486283"/>
                  <a:pt x="3513327" y="1486823"/>
                </a:cubicBezTo>
                <a:cubicBezTo>
                  <a:pt x="3500374" y="1487363"/>
                  <a:pt x="3495517" y="1482506"/>
                  <a:pt x="3497136" y="1470093"/>
                </a:cubicBezTo>
                <a:cubicBezTo>
                  <a:pt x="3497676" y="1462537"/>
                  <a:pt x="3497676" y="1454982"/>
                  <a:pt x="3497136" y="1447426"/>
                </a:cubicBezTo>
                <a:cubicBezTo>
                  <a:pt x="3497136" y="1438251"/>
                  <a:pt x="3503073" y="1437712"/>
                  <a:pt x="3509549" y="1438251"/>
                </a:cubicBezTo>
                <a:cubicBezTo>
                  <a:pt x="3509549" y="1428537"/>
                  <a:pt x="3510089" y="1419362"/>
                  <a:pt x="3510628" y="1409648"/>
                </a:cubicBezTo>
                <a:cubicBezTo>
                  <a:pt x="3500374" y="1332473"/>
                  <a:pt x="3484724" y="1255838"/>
                  <a:pt x="3460438" y="1181361"/>
                </a:cubicBezTo>
                <a:cubicBezTo>
                  <a:pt x="3450184" y="1150059"/>
                  <a:pt x="3436692" y="1120916"/>
                  <a:pt x="3419961" y="1092853"/>
                </a:cubicBezTo>
                <a:cubicBezTo>
                  <a:pt x="3387580" y="1038345"/>
                  <a:pt x="3377866" y="976820"/>
                  <a:pt x="3369231" y="914757"/>
                </a:cubicBezTo>
                <a:cubicBezTo>
                  <a:pt x="3367072" y="897487"/>
                  <a:pt x="3364913" y="880217"/>
                  <a:pt x="3364374" y="862947"/>
                </a:cubicBezTo>
                <a:cubicBezTo>
                  <a:pt x="3363834" y="847836"/>
                  <a:pt x="3357898" y="844058"/>
                  <a:pt x="3343866" y="844598"/>
                </a:cubicBezTo>
                <a:cubicBezTo>
                  <a:pt x="3307707" y="845677"/>
                  <a:pt x="3272088" y="845137"/>
                  <a:pt x="3235929" y="845137"/>
                </a:cubicBezTo>
                <a:cubicBezTo>
                  <a:pt x="3207865" y="845137"/>
                  <a:pt x="3187897" y="828947"/>
                  <a:pt x="3187357" y="800883"/>
                </a:cubicBezTo>
                <a:cubicBezTo>
                  <a:pt x="3186817" y="782534"/>
                  <a:pt x="3173865" y="777137"/>
                  <a:pt x="3163071" y="770661"/>
                </a:cubicBezTo>
                <a:cubicBezTo>
                  <a:pt x="3153357" y="764724"/>
                  <a:pt x="3154976" y="776597"/>
                  <a:pt x="3153357" y="780915"/>
                </a:cubicBezTo>
                <a:cubicBezTo>
                  <a:pt x="3139325" y="825709"/>
                  <a:pt x="3126373" y="871042"/>
                  <a:pt x="3111801" y="915836"/>
                </a:cubicBezTo>
                <a:cubicBezTo>
                  <a:pt x="3099928" y="951995"/>
                  <a:pt x="3085896" y="987614"/>
                  <a:pt x="3068087" y="1021075"/>
                </a:cubicBezTo>
                <a:cubicBezTo>
                  <a:pt x="3057832" y="1039424"/>
                  <a:pt x="3042721" y="1053995"/>
                  <a:pt x="3028150" y="1069646"/>
                </a:cubicBezTo>
                <a:cubicBezTo>
                  <a:pt x="3009261" y="1090154"/>
                  <a:pt x="2989832" y="1085297"/>
                  <a:pt x="2969324" y="1085837"/>
                </a:cubicBezTo>
                <a:cubicBezTo>
                  <a:pt x="2739418" y="1091234"/>
                  <a:pt x="2508973" y="1089615"/>
                  <a:pt x="2278527" y="1086916"/>
                </a:cubicBezTo>
                <a:cubicBezTo>
                  <a:pt x="2237511" y="1086377"/>
                  <a:pt x="2213225" y="1066948"/>
                  <a:pt x="2193257" y="1037805"/>
                </a:cubicBezTo>
                <a:cubicBezTo>
                  <a:pt x="2172749" y="1008122"/>
                  <a:pt x="2160336" y="973582"/>
                  <a:pt x="2147923" y="940122"/>
                </a:cubicBezTo>
                <a:cubicBezTo>
                  <a:pt x="2128495" y="888852"/>
                  <a:pt x="2112844" y="836502"/>
                  <a:pt x="2098272" y="784153"/>
                </a:cubicBezTo>
                <a:cubicBezTo>
                  <a:pt x="2096653" y="778756"/>
                  <a:pt x="2095034" y="773899"/>
                  <a:pt x="2092875" y="767422"/>
                </a:cubicBezTo>
                <a:cubicBezTo>
                  <a:pt x="2076685" y="776597"/>
                  <a:pt x="2063193" y="783073"/>
                  <a:pt x="2062113" y="805200"/>
                </a:cubicBezTo>
                <a:cubicBezTo>
                  <a:pt x="2060494" y="829486"/>
                  <a:pt x="2039986" y="844598"/>
                  <a:pt x="2015161" y="844598"/>
                </a:cubicBezTo>
                <a:cubicBezTo>
                  <a:pt x="1978462" y="844598"/>
                  <a:pt x="1941763" y="845137"/>
                  <a:pt x="1905065" y="844058"/>
                </a:cubicBezTo>
                <a:cubicBezTo>
                  <a:pt x="1891033" y="844058"/>
                  <a:pt x="1886176" y="847836"/>
                  <a:pt x="1885097" y="862407"/>
                </a:cubicBezTo>
                <a:cubicBezTo>
                  <a:pt x="1881858" y="914217"/>
                  <a:pt x="1874843" y="965487"/>
                  <a:pt x="1860811" y="1015678"/>
                </a:cubicBezTo>
                <a:cubicBezTo>
                  <a:pt x="1852176" y="1045360"/>
                  <a:pt x="1839763" y="1073964"/>
                  <a:pt x="1824112" y="1100948"/>
                </a:cubicBezTo>
                <a:cubicBezTo>
                  <a:pt x="1784175" y="1169488"/>
                  <a:pt x="1768524" y="1246123"/>
                  <a:pt x="1752334" y="1322759"/>
                </a:cubicBezTo>
                <a:cubicBezTo>
                  <a:pt x="1744778" y="1359457"/>
                  <a:pt x="1741000" y="1396696"/>
                  <a:pt x="1736143" y="1433394"/>
                </a:cubicBezTo>
                <a:cubicBezTo>
                  <a:pt x="1737223" y="1434474"/>
                  <a:pt x="1738842" y="1436093"/>
                  <a:pt x="1740461" y="1437172"/>
                </a:cubicBezTo>
                <a:cubicBezTo>
                  <a:pt x="1748016" y="1436093"/>
                  <a:pt x="1753953" y="1437172"/>
                  <a:pt x="1753413" y="1447426"/>
                </a:cubicBezTo>
                <a:cubicBezTo>
                  <a:pt x="1752874" y="1455521"/>
                  <a:pt x="1752874" y="1464156"/>
                  <a:pt x="1753413" y="1472251"/>
                </a:cubicBezTo>
                <a:cubicBezTo>
                  <a:pt x="1753953" y="1481966"/>
                  <a:pt x="1749635" y="1485204"/>
                  <a:pt x="1739921" y="1485204"/>
                </a:cubicBezTo>
                <a:cubicBezTo>
                  <a:pt x="1701604" y="1484664"/>
                  <a:pt x="1662746" y="1484664"/>
                  <a:pt x="1624429" y="1485204"/>
                </a:cubicBezTo>
                <a:cubicBezTo>
                  <a:pt x="1614714" y="1485204"/>
                  <a:pt x="1609317" y="1481426"/>
                  <a:pt x="1611476" y="1471712"/>
                </a:cubicBezTo>
                <a:cubicBezTo>
                  <a:pt x="1613635" y="1459839"/>
                  <a:pt x="1604460" y="1445807"/>
                  <a:pt x="1617952" y="1436093"/>
                </a:cubicBezTo>
                <a:cubicBezTo>
                  <a:pt x="1619571" y="1426378"/>
                  <a:pt x="1621190" y="1416664"/>
                  <a:pt x="1622809" y="1406950"/>
                </a:cubicBezTo>
                <a:cubicBezTo>
                  <a:pt x="1627667" y="1324917"/>
                  <a:pt x="1636841" y="1243425"/>
                  <a:pt x="1657889" y="1163552"/>
                </a:cubicBezTo>
                <a:cubicBezTo>
                  <a:pt x="1669762" y="1119297"/>
                  <a:pt x="1692969" y="1079361"/>
                  <a:pt x="1706461" y="1035646"/>
                </a:cubicBezTo>
                <a:cubicBezTo>
                  <a:pt x="1736683" y="936884"/>
                  <a:pt x="1737223" y="835423"/>
                  <a:pt x="1735064" y="733962"/>
                </a:cubicBezTo>
                <a:cubicBezTo>
                  <a:pt x="1734524" y="713454"/>
                  <a:pt x="1721572" y="702660"/>
                  <a:pt x="1704302" y="696184"/>
                </a:cubicBezTo>
                <a:cubicBezTo>
                  <a:pt x="1674619" y="684311"/>
                  <a:pt x="1643857" y="684851"/>
                  <a:pt x="1612555" y="685930"/>
                </a:cubicBezTo>
                <a:cubicBezTo>
                  <a:pt x="1584492" y="687009"/>
                  <a:pt x="1555889" y="687549"/>
                  <a:pt x="1527825" y="687549"/>
                </a:cubicBezTo>
                <a:cubicBezTo>
                  <a:pt x="1503539" y="687549"/>
                  <a:pt x="1502460" y="688628"/>
                  <a:pt x="1508936" y="713994"/>
                </a:cubicBezTo>
                <a:cubicBezTo>
                  <a:pt x="1588270" y="724787"/>
                  <a:pt x="1643318" y="768502"/>
                  <a:pt x="1670302" y="842439"/>
                </a:cubicBezTo>
                <a:cubicBezTo>
                  <a:pt x="1699445" y="921233"/>
                  <a:pt x="1682715" y="993011"/>
                  <a:pt x="1624429" y="1052916"/>
                </a:cubicBezTo>
                <a:cubicBezTo>
                  <a:pt x="1564524" y="1113900"/>
                  <a:pt x="1472777" y="1128472"/>
                  <a:pt x="1396681" y="1091773"/>
                </a:cubicBezTo>
                <a:cubicBezTo>
                  <a:pt x="1320046" y="1054535"/>
                  <a:pt x="1275252" y="974122"/>
                  <a:pt x="1284427" y="889391"/>
                </a:cubicBezTo>
                <a:cubicBezTo>
                  <a:pt x="1293062" y="805740"/>
                  <a:pt x="1354586" y="735041"/>
                  <a:pt x="1438237" y="717232"/>
                </a:cubicBezTo>
                <a:cubicBezTo>
                  <a:pt x="1459285" y="712914"/>
                  <a:pt x="1464142" y="703740"/>
                  <a:pt x="1461444" y="685930"/>
                </a:cubicBezTo>
                <a:cubicBezTo>
                  <a:pt x="1427983" y="679454"/>
                  <a:pt x="1393983" y="680533"/>
                  <a:pt x="1361602" y="669200"/>
                </a:cubicBezTo>
                <a:cubicBezTo>
                  <a:pt x="1323284" y="662724"/>
                  <a:pt x="1287125" y="651930"/>
                  <a:pt x="1262839" y="617930"/>
                </a:cubicBezTo>
                <a:cubicBezTo>
                  <a:pt x="1257443" y="610374"/>
                  <a:pt x="1248808" y="604977"/>
                  <a:pt x="1241792" y="598501"/>
                </a:cubicBezTo>
                <a:cubicBezTo>
                  <a:pt x="1208331" y="583929"/>
                  <a:pt x="1173791" y="575834"/>
                  <a:pt x="1137633" y="573136"/>
                </a:cubicBezTo>
                <a:cubicBezTo>
                  <a:pt x="1130617" y="572596"/>
                  <a:pt x="1120363" y="567199"/>
                  <a:pt x="1117124" y="575834"/>
                </a:cubicBezTo>
                <a:cubicBezTo>
                  <a:pt x="1113886" y="583929"/>
                  <a:pt x="1111728" y="594723"/>
                  <a:pt x="1122521" y="601739"/>
                </a:cubicBezTo>
                <a:cubicBezTo>
                  <a:pt x="1184045" y="610914"/>
                  <a:pt x="1234236" y="667041"/>
                  <a:pt x="1238554" y="732343"/>
                </a:cubicBezTo>
                <a:cubicBezTo>
                  <a:pt x="1242871" y="801962"/>
                  <a:pt x="1199696" y="864566"/>
                  <a:pt x="1133855" y="883455"/>
                </a:cubicBezTo>
                <a:cubicBezTo>
                  <a:pt x="1057219" y="905582"/>
                  <a:pt x="976267" y="861867"/>
                  <a:pt x="953060" y="785232"/>
                </a:cubicBezTo>
                <a:cubicBezTo>
                  <a:pt x="930393" y="709136"/>
                  <a:pt x="971949" y="627644"/>
                  <a:pt x="1048045" y="604977"/>
                </a:cubicBezTo>
                <a:cubicBezTo>
                  <a:pt x="1066934" y="599041"/>
                  <a:pt x="1073410" y="590945"/>
                  <a:pt x="1071791" y="572596"/>
                </a:cubicBezTo>
                <a:cubicBezTo>
                  <a:pt x="1062616" y="563421"/>
                  <a:pt x="1050743" y="566660"/>
                  <a:pt x="1040489" y="566660"/>
                </a:cubicBezTo>
                <a:cubicBezTo>
                  <a:pt x="1009187" y="566660"/>
                  <a:pt x="977346" y="569358"/>
                  <a:pt x="945505" y="568279"/>
                </a:cubicBezTo>
                <a:cubicBezTo>
                  <a:pt x="904488" y="567199"/>
                  <a:pt x="871568" y="551548"/>
                  <a:pt x="854837" y="511612"/>
                </a:cubicBezTo>
                <a:cubicBezTo>
                  <a:pt x="843504" y="491104"/>
                  <a:pt x="843504" y="470056"/>
                  <a:pt x="851599" y="448468"/>
                </a:cubicBezTo>
                <a:cubicBezTo>
                  <a:pt x="855917" y="427960"/>
                  <a:pt x="866711" y="411230"/>
                  <a:pt x="882361" y="397738"/>
                </a:cubicBezTo>
                <a:cubicBezTo>
                  <a:pt x="894234" y="381547"/>
                  <a:pt x="913663" y="377770"/>
                  <a:pt x="929854" y="369135"/>
                </a:cubicBezTo>
                <a:cubicBezTo>
                  <a:pt x="929314" y="321642"/>
                  <a:pt x="928774" y="274150"/>
                  <a:pt x="928774" y="226658"/>
                </a:cubicBezTo>
                <a:cubicBezTo>
                  <a:pt x="928774" y="220721"/>
                  <a:pt x="928774" y="215324"/>
                  <a:pt x="936330" y="211547"/>
                </a:cubicBezTo>
                <a:cubicBezTo>
                  <a:pt x="948203" y="206150"/>
                  <a:pt x="949822" y="193197"/>
                  <a:pt x="955219" y="182943"/>
                </a:cubicBezTo>
                <a:cubicBezTo>
                  <a:pt x="947124" y="174848"/>
                  <a:pt x="936870" y="174308"/>
                  <a:pt x="926076" y="174308"/>
                </a:cubicBezTo>
                <a:cubicBezTo>
                  <a:pt x="852679" y="174308"/>
                  <a:pt x="779282" y="173769"/>
                  <a:pt x="705884" y="174848"/>
                </a:cubicBezTo>
                <a:cubicBezTo>
                  <a:pt x="679979" y="174848"/>
                  <a:pt x="269279" y="165134"/>
                  <a:pt x="208295" y="170531"/>
                </a:cubicBezTo>
                <a:cubicBezTo>
                  <a:pt x="147310" y="175927"/>
                  <a:pt x="85786" y="173229"/>
                  <a:pt x="24802" y="174308"/>
                </a:cubicBezTo>
                <a:cubicBezTo>
                  <a:pt x="18325" y="174308"/>
                  <a:pt x="10770" y="177007"/>
                  <a:pt x="8071" y="167292"/>
                </a:cubicBezTo>
                <a:cubicBezTo>
                  <a:pt x="6992" y="162435"/>
                  <a:pt x="-3262" y="161896"/>
                  <a:pt x="1055" y="154340"/>
                </a:cubicBezTo>
                <a:cubicBezTo>
                  <a:pt x="4294" y="149483"/>
                  <a:pt x="10230" y="151642"/>
                  <a:pt x="14548" y="151102"/>
                </a:cubicBezTo>
                <a:cubicBezTo>
                  <a:pt x="48548" y="145165"/>
                  <a:pt x="82548" y="138689"/>
                  <a:pt x="116548" y="132753"/>
                </a:cubicBezTo>
                <a:cubicBezTo>
                  <a:pt x="116548" y="132753"/>
                  <a:pt x="477058" y="81482"/>
                  <a:pt x="519153" y="75006"/>
                </a:cubicBezTo>
                <a:cubicBezTo>
                  <a:pt x="519153" y="75006"/>
                  <a:pt x="665948" y="57197"/>
                  <a:pt x="692932" y="58276"/>
                </a:cubicBezTo>
                <a:cubicBezTo>
                  <a:pt x="756615" y="60435"/>
                  <a:pt x="820837" y="63673"/>
                  <a:pt x="884520" y="66371"/>
                </a:cubicBezTo>
                <a:cubicBezTo>
                  <a:pt x="902869" y="64752"/>
                  <a:pt x="920679" y="67990"/>
                  <a:pt x="938489" y="70149"/>
                </a:cubicBezTo>
                <a:cubicBezTo>
                  <a:pt x="954679" y="69609"/>
                  <a:pt x="970870" y="69070"/>
                  <a:pt x="987060" y="73387"/>
                </a:cubicBezTo>
                <a:cubicBezTo>
                  <a:pt x="994616" y="75546"/>
                  <a:pt x="1002171" y="73927"/>
                  <a:pt x="1008648" y="69609"/>
                </a:cubicBezTo>
                <a:cubicBezTo>
                  <a:pt x="1014720" y="29538"/>
                  <a:pt x="1047506" y="2520"/>
                  <a:pt x="1086287" y="167"/>
                </a:cubicBezTo>
                <a:close/>
              </a:path>
            </a:pathLst>
          </a:cu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C4DDC2-6A8F-4C62-846C-B1B8E22A792D}"/>
              </a:ext>
            </a:extLst>
          </p:cNvPr>
          <p:cNvGrpSpPr/>
          <p:nvPr/>
        </p:nvGrpSpPr>
        <p:grpSpPr>
          <a:xfrm>
            <a:off x="5780837" y="1320472"/>
            <a:ext cx="5468563" cy="1745323"/>
            <a:chOff x="5832711" y="1578800"/>
            <a:chExt cx="4623159" cy="174532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21C5C5-D0A7-4884-B2AD-182D1BB8B900}"/>
                </a:ext>
              </a:extLst>
            </p:cNvPr>
            <p:cNvSpPr txBox="1"/>
            <p:nvPr/>
          </p:nvSpPr>
          <p:spPr>
            <a:xfrm>
              <a:off x="5832711" y="1939128"/>
              <a:ext cx="46231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one on which the other parts of drones are mounted.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The airframe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The propulsion system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The flight control computer or system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The precision navigation system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Sense &amp; Avoid System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161E3B-C131-425F-89F5-A4EE74B71014}"/>
                </a:ext>
              </a:extLst>
            </p:cNvPr>
            <p:cNvSpPr txBox="1"/>
            <p:nvPr/>
          </p:nvSpPr>
          <p:spPr>
            <a:xfrm>
              <a:off x="5832711" y="1578800"/>
              <a:ext cx="4623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Vehicle or Platform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E415DC2-66BA-45E0-A613-AD5B685BB9FA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1" y="1932038"/>
              <a:ext cx="4623159" cy="7090"/>
            </a:xfrm>
            <a:prstGeom prst="line">
              <a:avLst/>
            </a:prstGeom>
            <a:ln w="19050">
              <a:solidFill>
                <a:schemeClr val="accent6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052AF4-2879-48AE-94B7-5AD4887731D8}"/>
              </a:ext>
            </a:extLst>
          </p:cNvPr>
          <p:cNvGrpSpPr/>
          <p:nvPr/>
        </p:nvGrpSpPr>
        <p:grpSpPr>
          <a:xfrm>
            <a:off x="5780836" y="3392757"/>
            <a:ext cx="5524960" cy="1745323"/>
            <a:chOff x="6476519" y="2592034"/>
            <a:chExt cx="4670837" cy="17453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50734-303C-41B0-9C8A-74783E9A3617}"/>
                </a:ext>
              </a:extLst>
            </p:cNvPr>
            <p:cNvSpPr txBox="1"/>
            <p:nvPr/>
          </p:nvSpPr>
          <p:spPr>
            <a:xfrm>
              <a:off x="6524197" y="2952362"/>
              <a:ext cx="462315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accessories which give input to the microcontroller is called payloads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Electro-optical Sensing Systems and Scanners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Infra-Red Systems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Radars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Environmental sensors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D89196-494B-4490-A63F-DC650A20B2E9}"/>
                </a:ext>
              </a:extLst>
            </p:cNvPr>
            <p:cNvSpPr txBox="1"/>
            <p:nvPr/>
          </p:nvSpPr>
          <p:spPr>
            <a:xfrm>
              <a:off x="6524197" y="2592034"/>
              <a:ext cx="4623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Payoad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62477C7-A17E-485E-A9D8-0FE0ED832BA9}"/>
                </a:ext>
              </a:extLst>
            </p:cNvPr>
            <p:cNvCxnSpPr>
              <a:cxnSpLocks/>
            </p:cNvCxnSpPr>
            <p:nvPr/>
          </p:nvCxnSpPr>
          <p:spPr>
            <a:xfrm>
              <a:off x="6476519" y="2922541"/>
              <a:ext cx="4623159" cy="709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A54DC4-4042-4040-9469-D508D4954746}"/>
              </a:ext>
            </a:extLst>
          </p:cNvPr>
          <p:cNvGrpSpPr/>
          <p:nvPr/>
        </p:nvGrpSpPr>
        <p:grpSpPr>
          <a:xfrm>
            <a:off x="5780836" y="5588868"/>
            <a:ext cx="5468563" cy="883548"/>
            <a:chOff x="6884237" y="3605268"/>
            <a:chExt cx="4623159" cy="8835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F7AC50-34DB-458D-B763-E8A287319F8A}"/>
                </a:ext>
              </a:extLst>
            </p:cNvPr>
            <p:cNvSpPr txBox="1"/>
            <p:nvPr/>
          </p:nvSpPr>
          <p:spPr>
            <a:xfrm>
              <a:off x="6884237" y="3965596"/>
              <a:ext cx="4623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micro controller and related transceiver systems enables the user to navigate and communicate with the drone.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D1F280-B7BD-4C25-B944-D0F7FD13AD3A}"/>
                </a:ext>
              </a:extLst>
            </p:cNvPr>
            <p:cNvSpPr txBox="1"/>
            <p:nvPr/>
          </p:nvSpPr>
          <p:spPr>
            <a:xfrm>
              <a:off x="6884237" y="3605268"/>
              <a:ext cx="4623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Control and Navigation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6828D3-8C27-4CD4-A49E-B9FD18921677}"/>
                </a:ext>
              </a:extLst>
            </p:cNvPr>
            <p:cNvCxnSpPr>
              <a:cxnSpLocks/>
            </p:cNvCxnSpPr>
            <p:nvPr/>
          </p:nvCxnSpPr>
          <p:spPr>
            <a:xfrm>
              <a:off x="6884237" y="3932230"/>
              <a:ext cx="4623159" cy="7090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6313EB-E9C4-48B5-A7DB-957ECDED64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9112" y="62821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Drone Agri Industry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00F699-E793-47AE-9CE8-6BA3434DCCBF}"/>
              </a:ext>
            </a:extLst>
          </p:cNvPr>
          <p:cNvSpPr/>
          <p:nvPr/>
        </p:nvSpPr>
        <p:spPr>
          <a:xfrm>
            <a:off x="415158" y="2108751"/>
            <a:ext cx="11612948" cy="37770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dirty="0"/>
              <a:t>$75 Million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8D531F-C6D4-41E5-8F60-09CEEEBAC774}"/>
              </a:ext>
            </a:extLst>
          </p:cNvPr>
          <p:cNvSpPr txBox="1"/>
          <p:nvPr/>
        </p:nvSpPr>
        <p:spPr>
          <a:xfrm>
            <a:off x="3368565" y="5391807"/>
            <a:ext cx="545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2016 when the Agri drone industry started</a:t>
            </a:r>
          </a:p>
        </p:txBody>
      </p:sp>
      <p:pic>
        <p:nvPicPr>
          <p:cNvPr id="3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61F851-DE46-4503-8F5F-E1A74A021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0743" y="63107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59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Agriculture Industry</a:t>
            </a:r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id="{111ECA9C-8DB0-48E2-AC9C-C1EA8D25D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177513"/>
              </p:ext>
            </p:extLst>
          </p:nvPr>
        </p:nvGraphicFramePr>
        <p:xfrm>
          <a:off x="9442349" y="2328659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7">
            <a:extLst>
              <a:ext uri="{FF2B5EF4-FFF2-40B4-BE49-F238E27FC236}">
                <a16:creationId xmlns:a16="http://schemas.microsoft.com/office/drawing/2014/main" id="{8F5D7F2A-7896-4979-8BEE-B465233F5B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291150"/>
              </p:ext>
            </p:extLst>
          </p:nvPr>
        </p:nvGraphicFramePr>
        <p:xfrm>
          <a:off x="1002653" y="2328660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13646E2F-C4F4-4E5C-9D6B-AECA5EB6F7CC}"/>
              </a:ext>
            </a:extLst>
          </p:cNvPr>
          <p:cNvSpPr/>
          <p:nvPr/>
        </p:nvSpPr>
        <p:spPr>
          <a:xfrm>
            <a:off x="9815473" y="2732041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60F08B-387C-4276-8285-7DC87EF91FE2}"/>
              </a:ext>
            </a:extLst>
          </p:cNvPr>
          <p:cNvSpPr/>
          <p:nvPr/>
        </p:nvSpPr>
        <p:spPr>
          <a:xfrm>
            <a:off x="1386630" y="2732042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77D3F-4173-458B-AFC4-91F269F228D0}"/>
              </a:ext>
            </a:extLst>
          </p:cNvPr>
          <p:cNvSpPr txBox="1"/>
          <p:nvPr/>
        </p:nvSpPr>
        <p:spPr>
          <a:xfrm>
            <a:off x="9804621" y="2958409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307FAD-E717-4AD6-AF80-FA17C4C00889}"/>
              </a:ext>
            </a:extLst>
          </p:cNvPr>
          <p:cNvSpPr txBox="1"/>
          <p:nvPr/>
        </p:nvSpPr>
        <p:spPr>
          <a:xfrm>
            <a:off x="1375778" y="295841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37%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F08084-655D-4E78-B909-A9B1529E6384}"/>
              </a:ext>
            </a:extLst>
          </p:cNvPr>
          <p:cNvSpPr txBox="1"/>
          <p:nvPr/>
        </p:nvSpPr>
        <p:spPr>
          <a:xfrm>
            <a:off x="546538" y="4156355"/>
            <a:ext cx="2514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Are not considering using drones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8" name="Chart 7">
            <a:extLst>
              <a:ext uri="{FF2B5EF4-FFF2-40B4-BE49-F238E27FC236}">
                <a16:creationId xmlns:a16="http://schemas.microsoft.com/office/drawing/2014/main" id="{DEF89CAE-7B0C-401F-A623-F59D1D3524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5416032"/>
              </p:ext>
            </p:extLst>
          </p:nvPr>
        </p:nvGraphicFramePr>
        <p:xfrm>
          <a:off x="3782177" y="2328660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F79BB864-E6A3-443F-8974-F413259603F3}"/>
              </a:ext>
            </a:extLst>
          </p:cNvPr>
          <p:cNvSpPr/>
          <p:nvPr/>
        </p:nvSpPr>
        <p:spPr>
          <a:xfrm>
            <a:off x="4166154" y="2732042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91A301-010D-4928-A355-E3B564202712}"/>
              </a:ext>
            </a:extLst>
          </p:cNvPr>
          <p:cNvSpPr txBox="1"/>
          <p:nvPr/>
        </p:nvSpPr>
        <p:spPr>
          <a:xfrm>
            <a:off x="4155302" y="295841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31%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64281-0C34-4572-AC61-1014FCD43313}"/>
              </a:ext>
            </a:extLst>
          </p:cNvPr>
          <p:cNvSpPr txBox="1"/>
          <p:nvPr/>
        </p:nvSpPr>
        <p:spPr>
          <a:xfrm>
            <a:off x="3326062" y="4156355"/>
            <a:ext cx="2514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Are considering using </a:t>
            </a:r>
          </a:p>
          <a:p>
            <a:pPr algn="ctr"/>
            <a:r>
              <a:rPr lang="en-US" sz="1400" dirty="0"/>
              <a:t>drones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35" name="Chart 7">
            <a:extLst>
              <a:ext uri="{FF2B5EF4-FFF2-40B4-BE49-F238E27FC236}">
                <a16:creationId xmlns:a16="http://schemas.microsoft.com/office/drawing/2014/main" id="{1AA50887-8C54-4683-B1BB-D0548E84A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0279904"/>
              </p:ext>
            </p:extLst>
          </p:nvPr>
        </p:nvGraphicFramePr>
        <p:xfrm>
          <a:off x="6761343" y="2328659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" name="Oval 35">
            <a:extLst>
              <a:ext uri="{FF2B5EF4-FFF2-40B4-BE49-F238E27FC236}">
                <a16:creationId xmlns:a16="http://schemas.microsoft.com/office/drawing/2014/main" id="{50CE1D00-6B04-4F4F-8C4C-B5AFE2D55FBF}"/>
              </a:ext>
            </a:extLst>
          </p:cNvPr>
          <p:cNvSpPr/>
          <p:nvPr/>
        </p:nvSpPr>
        <p:spPr>
          <a:xfrm>
            <a:off x="7145320" y="2732041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147302-3DE9-4155-880E-3783A1CAD18A}"/>
              </a:ext>
            </a:extLst>
          </p:cNvPr>
          <p:cNvSpPr txBox="1"/>
          <p:nvPr/>
        </p:nvSpPr>
        <p:spPr>
          <a:xfrm>
            <a:off x="7134468" y="2958409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21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F2754D-B853-47A2-AA93-4ABAE16A2FAD}"/>
              </a:ext>
            </a:extLst>
          </p:cNvPr>
          <p:cNvSpPr txBox="1"/>
          <p:nvPr/>
        </p:nvSpPr>
        <p:spPr>
          <a:xfrm>
            <a:off x="6305228" y="4156354"/>
            <a:ext cx="2514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Done will be operate themself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69618D-631E-4C6D-80A8-605569BBEACC}"/>
              </a:ext>
            </a:extLst>
          </p:cNvPr>
          <p:cNvSpPr txBox="1"/>
          <p:nvPr/>
        </p:nvSpPr>
        <p:spPr>
          <a:xfrm>
            <a:off x="9015630" y="4156354"/>
            <a:ext cx="2514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Third party will operate the drone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857AC-44EF-492F-8314-E47670636441}"/>
              </a:ext>
            </a:extLst>
          </p:cNvPr>
          <p:cNvSpPr/>
          <p:nvPr/>
        </p:nvSpPr>
        <p:spPr>
          <a:xfrm>
            <a:off x="0" y="5661248"/>
            <a:ext cx="12192000" cy="11967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D74121-E350-40B2-8BF3-77077AF63EFD}"/>
              </a:ext>
            </a:extLst>
          </p:cNvPr>
          <p:cNvSpPr txBox="1"/>
          <p:nvPr/>
        </p:nvSpPr>
        <p:spPr>
          <a:xfrm>
            <a:off x="1267031" y="5844125"/>
            <a:ext cx="10924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The market survey was done by DJI drone company with the farmers in the 2018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Round Same Side Corner Rectangle 19">
            <a:extLst>
              <a:ext uri="{FF2B5EF4-FFF2-40B4-BE49-F238E27FC236}">
                <a16:creationId xmlns:a16="http://schemas.microsoft.com/office/drawing/2014/main" id="{9EBCD457-BBBF-479E-B172-B20BC093FAC6}"/>
              </a:ext>
            </a:extLst>
          </p:cNvPr>
          <p:cNvSpPr/>
          <p:nvPr/>
        </p:nvSpPr>
        <p:spPr>
          <a:xfrm>
            <a:off x="721306" y="6002911"/>
            <a:ext cx="415550" cy="513424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B774774-3382-4A3E-BAA5-EE311D97E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29716" y="62352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43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Drone Usage in Agriculture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D835F3-7970-43DA-8FA0-E816A3EE5CB7}"/>
              </a:ext>
            </a:extLst>
          </p:cNvPr>
          <p:cNvGrpSpPr/>
          <p:nvPr/>
        </p:nvGrpSpPr>
        <p:grpSpPr>
          <a:xfrm>
            <a:off x="4204151" y="2109408"/>
            <a:ext cx="3764648" cy="3757721"/>
            <a:chOff x="3024758" y="1786975"/>
            <a:chExt cx="3152135" cy="3146335"/>
          </a:xfrm>
        </p:grpSpPr>
        <p:sp>
          <p:nvSpPr>
            <p:cNvPr id="4" name="Rounded Rectangle 1">
              <a:extLst>
                <a:ext uri="{FF2B5EF4-FFF2-40B4-BE49-F238E27FC236}">
                  <a16:creationId xmlns:a16="http://schemas.microsoft.com/office/drawing/2014/main" id="{B069D175-EC0C-46FC-AE17-BA2006EBDC8C}"/>
                </a:ext>
              </a:extLst>
            </p:cNvPr>
            <p:cNvSpPr/>
            <p:nvPr/>
          </p:nvSpPr>
          <p:spPr>
            <a:xfrm rot="18900000">
              <a:off x="3024758" y="2459374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1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AC351818-9E2F-4199-90C6-1031A01F289B}"/>
                </a:ext>
              </a:extLst>
            </p:cNvPr>
            <p:cNvSpPr/>
            <p:nvPr/>
          </p:nvSpPr>
          <p:spPr>
            <a:xfrm rot="13500000">
              <a:off x="3942596" y="155237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BA165DE8-3DE6-4C64-9431-07EBA0E0E0A9}"/>
                </a:ext>
              </a:extLst>
            </p:cNvPr>
            <p:cNvSpPr/>
            <p:nvPr/>
          </p:nvSpPr>
          <p:spPr>
            <a:xfrm rot="13500000">
              <a:off x="3942596" y="3395182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4D79B519-62CA-408F-A095-905E0FFF94D0}"/>
                </a:ext>
              </a:extLst>
            </p:cNvPr>
            <p:cNvSpPr/>
            <p:nvPr/>
          </p:nvSpPr>
          <p:spPr>
            <a:xfrm rot="8100000">
              <a:off x="4873367" y="247671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2CBF33-B2A2-4C6D-81DA-6D03FA3A6A2F}"/>
              </a:ext>
            </a:extLst>
          </p:cNvPr>
          <p:cNvSpPr txBox="1"/>
          <p:nvPr/>
        </p:nvSpPr>
        <p:spPr>
          <a:xfrm>
            <a:off x="5438403" y="263093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Calibri" pitchFamily="34" charset="0"/>
              </a:rPr>
              <a:t>Irrigation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bg1"/>
                </a:solidFill>
                <a:cs typeface="Calibri" pitchFamily="34" charset="0"/>
              </a:rPr>
              <a:t>Management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AF973-637A-4B79-AA44-24B3A23CB687}"/>
              </a:ext>
            </a:extLst>
          </p:cNvPr>
          <p:cNvSpPr txBox="1"/>
          <p:nvPr/>
        </p:nvSpPr>
        <p:spPr>
          <a:xfrm>
            <a:off x="4232428" y="3505592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Calibri" pitchFamily="34" charset="0"/>
              </a:rPr>
              <a:t>Crop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bg1"/>
                </a:solidFill>
                <a:cs typeface="Calibri" pitchFamily="34" charset="0"/>
              </a:rPr>
              <a:t>Dusting and Spraying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C5E90-1B0A-4348-83F4-99845ED3DC30}"/>
              </a:ext>
            </a:extLst>
          </p:cNvPr>
          <p:cNvSpPr txBox="1"/>
          <p:nvPr/>
        </p:nvSpPr>
        <p:spPr>
          <a:xfrm>
            <a:off x="6542315" y="3733883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Calibri" pitchFamily="34" charset="0"/>
              </a:rPr>
              <a:t>Livestock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bg1"/>
                </a:solidFill>
                <a:cs typeface="Calibri" pitchFamily="34" charset="0"/>
              </a:rPr>
              <a:t>Monitoring 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455AD-AA18-4ADD-BDC5-DFE3D654D999}"/>
              </a:ext>
            </a:extLst>
          </p:cNvPr>
          <p:cNvSpPr txBox="1"/>
          <p:nvPr/>
        </p:nvSpPr>
        <p:spPr>
          <a:xfrm>
            <a:off x="5457454" y="4783413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Calibri" pitchFamily="34" charset="0"/>
              </a:rPr>
              <a:t>Mapping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bg1"/>
                </a:solidFill>
                <a:cs typeface="Calibri" pitchFamily="34" charset="0"/>
              </a:rPr>
              <a:t>and Surveying 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cxnSp>
        <p:nvCxnSpPr>
          <p:cNvPr id="18" name="Elbow Connector 56">
            <a:extLst>
              <a:ext uri="{FF2B5EF4-FFF2-40B4-BE49-F238E27FC236}">
                <a16:creationId xmlns:a16="http://schemas.microsoft.com/office/drawing/2014/main" id="{0DB7A541-D45B-4248-84CF-045778DC0AA9}"/>
              </a:ext>
            </a:extLst>
          </p:cNvPr>
          <p:cNvCxnSpPr/>
          <p:nvPr/>
        </p:nvCxnSpPr>
        <p:spPr>
          <a:xfrm rot="16200000" flipH="1">
            <a:off x="7304784" y="4843116"/>
            <a:ext cx="737049" cy="371940"/>
          </a:xfrm>
          <a:prstGeom prst="bentConnector3">
            <a:avLst>
              <a:gd name="adj1" fmla="val 10040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9">
            <a:extLst>
              <a:ext uri="{FF2B5EF4-FFF2-40B4-BE49-F238E27FC236}">
                <a16:creationId xmlns:a16="http://schemas.microsoft.com/office/drawing/2014/main" id="{F60EEAED-38C1-40C2-8566-6C3B3986D1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59780" y="2381364"/>
            <a:ext cx="1332575" cy="586607"/>
          </a:xfrm>
          <a:prstGeom prst="bentConnector3">
            <a:avLst>
              <a:gd name="adj1" fmla="val 361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60">
            <a:extLst>
              <a:ext uri="{FF2B5EF4-FFF2-40B4-BE49-F238E27FC236}">
                <a16:creationId xmlns:a16="http://schemas.microsoft.com/office/drawing/2014/main" id="{4A7891C6-4718-43A8-8C9B-CB819E030AD6}"/>
              </a:ext>
            </a:extLst>
          </p:cNvPr>
          <p:cNvCxnSpPr>
            <a:cxnSpLocks/>
          </p:cNvCxnSpPr>
          <p:nvPr/>
        </p:nvCxnSpPr>
        <p:spPr>
          <a:xfrm rot="10800000">
            <a:off x="4083323" y="5047687"/>
            <a:ext cx="1355081" cy="34992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60">
            <a:extLst>
              <a:ext uri="{FF2B5EF4-FFF2-40B4-BE49-F238E27FC236}">
                <a16:creationId xmlns:a16="http://schemas.microsoft.com/office/drawing/2014/main" id="{3BF103E1-36F3-4E31-BD35-2A867364249D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00176" y="2155148"/>
            <a:ext cx="1355081" cy="34992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5EFE6D-346B-4B45-8749-7108553E49EF}"/>
              </a:ext>
            </a:extLst>
          </p:cNvPr>
          <p:cNvSpPr txBox="1"/>
          <p:nvPr/>
        </p:nvSpPr>
        <p:spPr>
          <a:xfrm>
            <a:off x="1026829" y="4484115"/>
            <a:ext cx="3115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Drones equipped with near-infrared camera sensors allow the drone to see the spectrum of light that plants use to absorb light for photosynthesis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79FE55-110B-4FD3-89A4-A2CBF3524F0B}"/>
              </a:ext>
            </a:extLst>
          </p:cNvPr>
          <p:cNvSpPr txBox="1"/>
          <p:nvPr/>
        </p:nvSpPr>
        <p:spPr>
          <a:xfrm>
            <a:off x="1116695" y="1543567"/>
            <a:ext cx="2791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maintain yields, crops require proper fertilization and pesticide application.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D08E71-1EE3-414E-BEEE-8F0D146DACF9}"/>
              </a:ext>
            </a:extLst>
          </p:cNvPr>
          <p:cNvSpPr txBox="1"/>
          <p:nvPr/>
        </p:nvSpPr>
        <p:spPr>
          <a:xfrm>
            <a:off x="8112750" y="1708775"/>
            <a:ext cx="3291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Drones equipped with thermal cameras can provide excellent insight into irrigation by highlighting areas that have pooling water or insufficient soil moisture.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97FAC5-0AC1-4519-BBD9-0B3E192BA3D6}"/>
              </a:ext>
            </a:extLst>
          </p:cNvPr>
          <p:cNvSpPr txBox="1"/>
          <p:nvPr/>
        </p:nvSpPr>
        <p:spPr>
          <a:xfrm>
            <a:off x="7880106" y="4915880"/>
            <a:ext cx="39669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Drones with thermal imaging cameras allow a single remote pilot in command to monitor livestock.</a:t>
            </a:r>
          </a:p>
        </p:txBody>
      </p:sp>
      <p:pic>
        <p:nvPicPr>
          <p:cNvPr id="3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D1DE5A-9167-452A-BDF1-A1A103715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9363" y="62384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9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44CAF-1AB7-42BD-A765-81D191CB4D66}"/>
              </a:ext>
            </a:extLst>
          </p:cNvPr>
          <p:cNvSpPr txBox="1"/>
          <p:nvPr/>
        </p:nvSpPr>
        <p:spPr>
          <a:xfrm>
            <a:off x="872382" y="1292692"/>
            <a:ext cx="2738140" cy="138499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r"/>
            <a:r>
              <a:rPr lang="en-US" sz="2800" dirty="0"/>
              <a:t>50 times faster than manual spraying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410BF714-6E28-4E50-82C0-DED4CD044CCA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C117F53E-BEEF-4D7D-90AB-3A642482D003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E0123801-E71E-4BD2-A604-73D2A519DB6B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A78727EB-C8DE-495C-913B-647243FD8D8B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5A4E0653-36BC-46B0-84D8-4BB14C5EE3F2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15D40D61-CCDC-4527-83BB-F5F090D53777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8BA8DF11-8036-4566-B6AB-50E3B7385E7C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A1845676-0A7E-40D4-B797-B27A9DF0C262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1A44CB35-6036-41B7-B8A8-FAB395457DA6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0F64A96B-D2C1-4183-B5BD-FA3C16883292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607591F-5426-4525-8C36-11E07BC45A40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ACFD0BEE-A9D9-4F0B-8DFC-E66DE8952A58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8" name="Graphic 74">
            <a:extLst>
              <a:ext uri="{FF2B5EF4-FFF2-40B4-BE49-F238E27FC236}">
                <a16:creationId xmlns:a16="http://schemas.microsoft.com/office/drawing/2014/main" id="{23DDF778-69F9-4D4F-8900-E07AEA49E1DD}"/>
              </a:ext>
            </a:extLst>
          </p:cNvPr>
          <p:cNvGrpSpPr/>
          <p:nvPr/>
        </p:nvGrpSpPr>
        <p:grpSpPr>
          <a:xfrm>
            <a:off x="5723628" y="3652311"/>
            <a:ext cx="744743" cy="561269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983696-7D85-4EC3-9F44-D30A590C8504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64B078-B06B-49CD-8D06-805248E783B7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83905A0-AC38-4346-9922-E59F6A68773E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D4311C-4953-4F2E-B5F8-C186C40121E0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26E82E6-0A3A-41E8-AAB8-7A3E7892621B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6A1E084-F3B5-4489-A55B-FBF0137AA3F0}"/>
              </a:ext>
            </a:extLst>
          </p:cNvPr>
          <p:cNvSpPr txBox="1"/>
          <p:nvPr/>
        </p:nvSpPr>
        <p:spPr>
          <a:xfrm>
            <a:off x="1527365" y="5092561"/>
            <a:ext cx="2738140" cy="95410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sz="2800" dirty="0"/>
              <a:t>Precision mapping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11AF4A-6098-4F7A-8E5C-21D03B43A29D}"/>
              </a:ext>
            </a:extLst>
          </p:cNvPr>
          <p:cNvSpPr txBox="1"/>
          <p:nvPr/>
        </p:nvSpPr>
        <p:spPr>
          <a:xfrm>
            <a:off x="8206979" y="4637428"/>
            <a:ext cx="2738140" cy="95410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sz="2800" dirty="0"/>
              <a:t>Thermal Imaging 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0DEDC3-5763-404D-BEBF-3F19CE302A56}"/>
              </a:ext>
            </a:extLst>
          </p:cNvPr>
          <p:cNvSpPr txBox="1"/>
          <p:nvPr/>
        </p:nvSpPr>
        <p:spPr>
          <a:xfrm>
            <a:off x="8581479" y="1627186"/>
            <a:ext cx="32234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Full spectral </a:t>
            </a:r>
          </a:p>
          <a:p>
            <a:r>
              <a:rPr lang="en-US" sz="2800" dirty="0"/>
              <a:t>band capture</a:t>
            </a:r>
          </a:p>
        </p:txBody>
      </p:sp>
      <p:pic>
        <p:nvPicPr>
          <p:cNvPr id="3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2EB43B-E514-4189-A129-5EF8F7F11F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1222" y="61931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79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Additional Features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47B320-64BC-434F-B8B8-D5D5ECC3C240}"/>
              </a:ext>
            </a:extLst>
          </p:cNvPr>
          <p:cNvGrpSpPr/>
          <p:nvPr/>
        </p:nvGrpSpPr>
        <p:grpSpPr>
          <a:xfrm>
            <a:off x="5439111" y="3438525"/>
            <a:ext cx="1975762" cy="3429000"/>
            <a:chOff x="8528048" y="3188450"/>
            <a:chExt cx="1965005" cy="341033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661808B-4AC0-4ED5-B403-C8FDEAB992B7}"/>
                </a:ext>
              </a:extLst>
            </p:cNvPr>
            <p:cNvGrpSpPr/>
            <p:nvPr/>
          </p:nvGrpSpPr>
          <p:grpSpPr>
            <a:xfrm>
              <a:off x="8528048" y="3188450"/>
              <a:ext cx="1312460" cy="2507750"/>
              <a:chOff x="3688167" y="3417317"/>
              <a:chExt cx="1152686" cy="2202466"/>
            </a:xfrm>
          </p:grpSpPr>
          <p:sp>
            <p:nvSpPr>
              <p:cNvPr id="4" name="Rounded Rectangle 17">
                <a:extLst>
                  <a:ext uri="{FF2B5EF4-FFF2-40B4-BE49-F238E27FC236}">
                    <a16:creationId xmlns:a16="http://schemas.microsoft.com/office/drawing/2014/main" id="{4AB04768-D1A5-4D75-A7BF-9253644AAE20}"/>
                  </a:ext>
                </a:extLst>
              </p:cNvPr>
              <p:cNvSpPr/>
              <p:nvPr/>
            </p:nvSpPr>
            <p:spPr>
              <a:xfrm>
                <a:off x="3688167" y="3417317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7E9516-7431-4C14-A312-A63104234B16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" name="Rounded Rectangle 20">
                <a:extLst>
                  <a:ext uri="{FF2B5EF4-FFF2-40B4-BE49-F238E27FC236}">
                    <a16:creationId xmlns:a16="http://schemas.microsoft.com/office/drawing/2014/main" id="{EBDA3963-F5D4-4DA3-83A0-079D12FEF0D2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F4967C8-D9C7-49C4-9C6C-E1ADA65B8CC3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F6B38A-EBA5-42F9-9131-1A4B19476F43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" name="Rectangle 58">
                <a:extLst>
                  <a:ext uri="{FF2B5EF4-FFF2-40B4-BE49-F238E27FC236}">
                    <a16:creationId xmlns:a16="http://schemas.microsoft.com/office/drawing/2014/main" id="{28D6C59D-0514-4429-BF17-8478C094A71F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825B1D-BBDA-4334-AC52-CCD3C1826FC4}"/>
                </a:ext>
              </a:extLst>
            </p:cNvPr>
            <p:cNvGrpSpPr/>
            <p:nvPr/>
          </p:nvGrpSpPr>
          <p:grpSpPr>
            <a:xfrm>
              <a:off x="8866408" y="4331282"/>
              <a:ext cx="881930" cy="881930"/>
              <a:chOff x="8866408" y="4331282"/>
              <a:chExt cx="881930" cy="88193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E635F40-65BC-406A-8C4B-097FA084FA11}"/>
                  </a:ext>
                </a:extLst>
              </p:cNvPr>
              <p:cNvSpPr/>
              <p:nvPr/>
            </p:nvSpPr>
            <p:spPr>
              <a:xfrm>
                <a:off x="9068993" y="4530349"/>
                <a:ext cx="476761" cy="47676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Circle: Hollow 21">
                <a:extLst>
                  <a:ext uri="{FF2B5EF4-FFF2-40B4-BE49-F238E27FC236}">
                    <a16:creationId xmlns:a16="http://schemas.microsoft.com/office/drawing/2014/main" id="{B9660F6C-BEFD-4D17-9A91-242D9CBBDFB8}"/>
                  </a:ext>
                </a:extLst>
              </p:cNvPr>
              <p:cNvSpPr/>
              <p:nvPr/>
            </p:nvSpPr>
            <p:spPr>
              <a:xfrm>
                <a:off x="8866408" y="4331282"/>
                <a:ext cx="881930" cy="881930"/>
              </a:xfrm>
              <a:prstGeom prst="donut">
                <a:avLst>
                  <a:gd name="adj" fmla="val 15073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955A108-CC00-4579-A52F-61E90EA30F06}"/>
                </a:ext>
              </a:extLst>
            </p:cNvPr>
            <p:cNvGrpSpPr/>
            <p:nvPr/>
          </p:nvGrpSpPr>
          <p:grpSpPr>
            <a:xfrm>
              <a:off x="9180778" y="4311678"/>
              <a:ext cx="1312275" cy="2287102"/>
              <a:chOff x="9190506" y="4311678"/>
              <a:chExt cx="1312275" cy="2287102"/>
            </a:xfrm>
          </p:grpSpPr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1C752CE0-4B2A-48F7-88CA-65DF971F5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0506" y="4311678"/>
                <a:ext cx="1312275" cy="2287102"/>
              </a:xfrm>
              <a:custGeom>
                <a:avLst/>
                <a:gdLst/>
                <a:ahLst/>
                <a:cxnLst/>
                <a:rect l="l" t="t" r="r" b="b"/>
                <a:pathLst>
                  <a:path w="1218293" h="2287102">
                    <a:moveTo>
                      <a:pt x="607636" y="0"/>
                    </a:moveTo>
                    <a:lnTo>
                      <a:pt x="646422" y="9444"/>
                    </a:lnTo>
                    <a:lnTo>
                      <a:pt x="679330" y="22429"/>
                    </a:lnTo>
                    <a:lnTo>
                      <a:pt x="709888" y="40136"/>
                    </a:lnTo>
                    <a:lnTo>
                      <a:pt x="736921" y="61384"/>
                    </a:lnTo>
                    <a:lnTo>
                      <a:pt x="761602" y="86173"/>
                    </a:lnTo>
                    <a:lnTo>
                      <a:pt x="782758" y="113323"/>
                    </a:lnTo>
                    <a:lnTo>
                      <a:pt x="801563" y="142835"/>
                    </a:lnTo>
                    <a:lnTo>
                      <a:pt x="819192" y="173526"/>
                    </a:lnTo>
                    <a:lnTo>
                      <a:pt x="834471" y="207759"/>
                    </a:lnTo>
                    <a:lnTo>
                      <a:pt x="848575" y="240812"/>
                    </a:lnTo>
                    <a:lnTo>
                      <a:pt x="862679" y="276226"/>
                    </a:lnTo>
                    <a:lnTo>
                      <a:pt x="875607" y="312820"/>
                    </a:lnTo>
                    <a:lnTo>
                      <a:pt x="888536" y="347053"/>
                    </a:lnTo>
                    <a:lnTo>
                      <a:pt x="901464" y="382466"/>
                    </a:lnTo>
                    <a:lnTo>
                      <a:pt x="915568" y="416699"/>
                    </a:lnTo>
                    <a:lnTo>
                      <a:pt x="935548" y="459195"/>
                    </a:lnTo>
                    <a:lnTo>
                      <a:pt x="959054" y="499331"/>
                    </a:lnTo>
                    <a:lnTo>
                      <a:pt x="983736" y="539466"/>
                    </a:lnTo>
                    <a:lnTo>
                      <a:pt x="1009593" y="579601"/>
                    </a:lnTo>
                    <a:lnTo>
                      <a:pt x="1031924" y="619737"/>
                    </a:lnTo>
                    <a:lnTo>
                      <a:pt x="1053079" y="663413"/>
                    </a:lnTo>
                    <a:lnTo>
                      <a:pt x="1068358" y="707090"/>
                    </a:lnTo>
                    <a:lnTo>
                      <a:pt x="1081287" y="761391"/>
                    </a:lnTo>
                    <a:lnTo>
                      <a:pt x="1089514" y="819233"/>
                    </a:lnTo>
                    <a:lnTo>
                      <a:pt x="1094215" y="881797"/>
                    </a:lnTo>
                    <a:lnTo>
                      <a:pt x="1096566" y="945541"/>
                    </a:lnTo>
                    <a:lnTo>
                      <a:pt x="1097741" y="1010466"/>
                    </a:lnTo>
                    <a:lnTo>
                      <a:pt x="1096566" y="1077751"/>
                    </a:lnTo>
                    <a:lnTo>
                      <a:pt x="1094215" y="1145037"/>
                    </a:lnTo>
                    <a:lnTo>
                      <a:pt x="1091865" y="1212323"/>
                    </a:lnTo>
                    <a:lnTo>
                      <a:pt x="1089514" y="1278428"/>
                    </a:lnTo>
                    <a:lnTo>
                      <a:pt x="1088339" y="1343353"/>
                    </a:lnTo>
                    <a:lnTo>
                      <a:pt x="1087163" y="1404736"/>
                    </a:lnTo>
                    <a:lnTo>
                      <a:pt x="1087163" y="1595969"/>
                    </a:lnTo>
                    <a:lnTo>
                      <a:pt x="1090689" y="1660894"/>
                    </a:lnTo>
                    <a:lnTo>
                      <a:pt x="1096566" y="1724638"/>
                    </a:lnTo>
                    <a:lnTo>
                      <a:pt x="1105968" y="1784841"/>
                    </a:lnTo>
                    <a:lnTo>
                      <a:pt x="1117721" y="1843863"/>
                    </a:lnTo>
                    <a:lnTo>
                      <a:pt x="1131825" y="1902886"/>
                    </a:lnTo>
                    <a:lnTo>
                      <a:pt x="1151805" y="1981976"/>
                    </a:lnTo>
                    <a:lnTo>
                      <a:pt x="1172961" y="2063427"/>
                    </a:lnTo>
                    <a:lnTo>
                      <a:pt x="1191766" y="2146059"/>
                    </a:lnTo>
                    <a:lnTo>
                      <a:pt x="1209396" y="2231051"/>
                    </a:lnTo>
                    <a:lnTo>
                      <a:pt x="1218293" y="2287102"/>
                    </a:lnTo>
                    <a:lnTo>
                      <a:pt x="543568" y="2287102"/>
                    </a:lnTo>
                    <a:lnTo>
                      <a:pt x="511261" y="2205081"/>
                    </a:lnTo>
                    <a:lnTo>
                      <a:pt x="464248" y="2098841"/>
                    </a:lnTo>
                    <a:lnTo>
                      <a:pt x="413710" y="1994961"/>
                    </a:lnTo>
                    <a:lnTo>
                      <a:pt x="364347" y="1894623"/>
                    </a:lnTo>
                    <a:lnTo>
                      <a:pt x="313808" y="1795465"/>
                    </a:lnTo>
                    <a:lnTo>
                      <a:pt x="265621" y="1698668"/>
                    </a:lnTo>
                    <a:lnTo>
                      <a:pt x="222134" y="1605412"/>
                    </a:lnTo>
                    <a:lnTo>
                      <a:pt x="183349" y="1514518"/>
                    </a:lnTo>
                    <a:lnTo>
                      <a:pt x="169245" y="1467300"/>
                    </a:lnTo>
                    <a:lnTo>
                      <a:pt x="164544" y="1421262"/>
                    </a:lnTo>
                    <a:lnTo>
                      <a:pt x="163369" y="1376405"/>
                    </a:lnTo>
                    <a:lnTo>
                      <a:pt x="166894" y="1333909"/>
                    </a:lnTo>
                    <a:lnTo>
                      <a:pt x="171596" y="1293774"/>
                    </a:lnTo>
                    <a:lnTo>
                      <a:pt x="178648" y="1255999"/>
                    </a:lnTo>
                    <a:lnTo>
                      <a:pt x="183349" y="1224127"/>
                    </a:lnTo>
                    <a:lnTo>
                      <a:pt x="186875" y="1173368"/>
                    </a:lnTo>
                    <a:lnTo>
                      <a:pt x="189225" y="1128511"/>
                    </a:lnTo>
                    <a:lnTo>
                      <a:pt x="186875" y="1084834"/>
                    </a:lnTo>
                    <a:lnTo>
                      <a:pt x="184524" y="1039977"/>
                    </a:lnTo>
                    <a:lnTo>
                      <a:pt x="183349" y="997481"/>
                    </a:lnTo>
                    <a:lnTo>
                      <a:pt x="182174" y="972691"/>
                    </a:lnTo>
                    <a:lnTo>
                      <a:pt x="178648" y="951443"/>
                    </a:lnTo>
                    <a:lnTo>
                      <a:pt x="172771" y="933736"/>
                    </a:lnTo>
                    <a:lnTo>
                      <a:pt x="168070" y="917210"/>
                    </a:lnTo>
                    <a:lnTo>
                      <a:pt x="165719" y="906586"/>
                    </a:lnTo>
                    <a:lnTo>
                      <a:pt x="150440" y="861729"/>
                    </a:lnTo>
                    <a:lnTo>
                      <a:pt x="131635" y="820413"/>
                    </a:lnTo>
                    <a:lnTo>
                      <a:pt x="110480" y="779097"/>
                    </a:lnTo>
                    <a:lnTo>
                      <a:pt x="88149" y="740142"/>
                    </a:lnTo>
                    <a:lnTo>
                      <a:pt x="66993" y="701188"/>
                    </a:lnTo>
                    <a:lnTo>
                      <a:pt x="47013" y="664594"/>
                    </a:lnTo>
                    <a:lnTo>
                      <a:pt x="29383" y="626819"/>
                    </a:lnTo>
                    <a:lnTo>
                      <a:pt x="12929" y="589045"/>
                    </a:lnTo>
                    <a:lnTo>
                      <a:pt x="4701" y="550090"/>
                    </a:lnTo>
                    <a:lnTo>
                      <a:pt x="0" y="511135"/>
                    </a:lnTo>
                    <a:lnTo>
                      <a:pt x="3526" y="471000"/>
                    </a:lnTo>
                    <a:lnTo>
                      <a:pt x="16455" y="443850"/>
                    </a:lnTo>
                    <a:lnTo>
                      <a:pt x="30558" y="422601"/>
                    </a:lnTo>
                    <a:lnTo>
                      <a:pt x="47013" y="404895"/>
                    </a:lnTo>
                    <a:lnTo>
                      <a:pt x="65818" y="389549"/>
                    </a:lnTo>
                    <a:lnTo>
                      <a:pt x="84623" y="382466"/>
                    </a:lnTo>
                    <a:lnTo>
                      <a:pt x="97551" y="376564"/>
                    </a:lnTo>
                    <a:lnTo>
                      <a:pt x="111655" y="373022"/>
                    </a:lnTo>
                    <a:lnTo>
                      <a:pt x="129285" y="371842"/>
                    </a:lnTo>
                    <a:lnTo>
                      <a:pt x="180998" y="381286"/>
                    </a:lnTo>
                    <a:lnTo>
                      <a:pt x="232712" y="397812"/>
                    </a:lnTo>
                    <a:lnTo>
                      <a:pt x="280900" y="421421"/>
                    </a:lnTo>
                    <a:lnTo>
                      <a:pt x="326737" y="449752"/>
                    </a:lnTo>
                    <a:lnTo>
                      <a:pt x="370223" y="482804"/>
                    </a:lnTo>
                    <a:lnTo>
                      <a:pt x="407833" y="520579"/>
                    </a:lnTo>
                    <a:lnTo>
                      <a:pt x="440742" y="560714"/>
                    </a:lnTo>
                    <a:lnTo>
                      <a:pt x="468950" y="602030"/>
                    </a:lnTo>
                    <a:lnTo>
                      <a:pt x="490105" y="643346"/>
                    </a:lnTo>
                    <a:lnTo>
                      <a:pt x="503034" y="678759"/>
                    </a:lnTo>
                    <a:lnTo>
                      <a:pt x="513611" y="715353"/>
                    </a:lnTo>
                    <a:lnTo>
                      <a:pt x="521839" y="754308"/>
                    </a:lnTo>
                    <a:lnTo>
                      <a:pt x="531241" y="793263"/>
                    </a:lnTo>
                    <a:lnTo>
                      <a:pt x="541819" y="829857"/>
                    </a:lnTo>
                    <a:lnTo>
                      <a:pt x="553572" y="860548"/>
                    </a:lnTo>
                    <a:lnTo>
                      <a:pt x="572377" y="815691"/>
                    </a:lnTo>
                    <a:lnTo>
                      <a:pt x="585305" y="767293"/>
                    </a:lnTo>
                    <a:lnTo>
                      <a:pt x="598234" y="715353"/>
                    </a:lnTo>
                    <a:lnTo>
                      <a:pt x="601760" y="694105"/>
                    </a:lnTo>
                    <a:lnTo>
                      <a:pt x="602935" y="664594"/>
                    </a:lnTo>
                    <a:lnTo>
                      <a:pt x="606461" y="626819"/>
                    </a:lnTo>
                    <a:lnTo>
                      <a:pt x="607636" y="584323"/>
                    </a:lnTo>
                    <a:lnTo>
                      <a:pt x="608812" y="534744"/>
                    </a:lnTo>
                    <a:lnTo>
                      <a:pt x="608812" y="482804"/>
                    </a:lnTo>
                    <a:lnTo>
                      <a:pt x="608812" y="428504"/>
                    </a:lnTo>
                    <a:lnTo>
                      <a:pt x="608812" y="373022"/>
                    </a:lnTo>
                    <a:lnTo>
                      <a:pt x="608812" y="316361"/>
                    </a:lnTo>
                    <a:lnTo>
                      <a:pt x="608812" y="260880"/>
                    </a:lnTo>
                    <a:lnTo>
                      <a:pt x="608812" y="206579"/>
                    </a:lnTo>
                    <a:lnTo>
                      <a:pt x="608812" y="155820"/>
                    </a:lnTo>
                    <a:lnTo>
                      <a:pt x="608812" y="107421"/>
                    </a:lnTo>
                    <a:lnTo>
                      <a:pt x="607636" y="64925"/>
                    </a:lnTo>
                    <a:lnTo>
                      <a:pt x="607636" y="29512"/>
                    </a:ln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16C2CD22-E792-43E6-8A94-A0AADAC34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9274" y="4680765"/>
                <a:ext cx="279222" cy="174825"/>
              </a:xfrm>
              <a:custGeom>
                <a:avLst/>
                <a:gdLst/>
                <a:ahLst/>
                <a:cxnLst/>
                <a:rect l="l" t="t" r="r" b="b"/>
                <a:pathLst>
                  <a:path w="336474" h="210671">
                    <a:moveTo>
                      <a:pt x="120621" y="0"/>
                    </a:moveTo>
                    <a:lnTo>
                      <a:pt x="182938" y="11380"/>
                    </a:lnTo>
                    <a:lnTo>
                      <a:pt x="245256" y="31295"/>
                    </a:lnTo>
                    <a:lnTo>
                      <a:pt x="303324" y="59745"/>
                    </a:lnTo>
                    <a:lnTo>
                      <a:pt x="332670" y="77883"/>
                    </a:lnTo>
                    <a:cubicBezTo>
                      <a:pt x="332806" y="78828"/>
                      <a:pt x="332945" y="79773"/>
                      <a:pt x="333084" y="80717"/>
                    </a:cubicBezTo>
                    <a:cubicBezTo>
                      <a:pt x="333084" y="88459"/>
                      <a:pt x="340712" y="94291"/>
                      <a:pt x="333084" y="103924"/>
                    </a:cubicBezTo>
                    <a:lnTo>
                      <a:pt x="293980" y="102376"/>
                    </a:lnTo>
                    <a:lnTo>
                      <a:pt x="259572" y="105473"/>
                    </a:lnTo>
                    <a:lnTo>
                      <a:pt x="229861" y="111667"/>
                    </a:lnTo>
                    <a:lnTo>
                      <a:pt x="204847" y="120938"/>
                    </a:lnTo>
                    <a:lnTo>
                      <a:pt x="179832" y="134875"/>
                    </a:lnTo>
                    <a:lnTo>
                      <a:pt x="161080" y="151888"/>
                    </a:lnTo>
                    <a:lnTo>
                      <a:pt x="140728" y="168902"/>
                    </a:lnTo>
                    <a:lnTo>
                      <a:pt x="123541" y="189012"/>
                    </a:lnTo>
                    <a:lnTo>
                      <a:pt x="104788" y="210671"/>
                    </a:lnTo>
                    <a:lnTo>
                      <a:pt x="87568" y="210671"/>
                    </a:lnTo>
                    <a:lnTo>
                      <a:pt x="75077" y="207574"/>
                    </a:lnTo>
                    <a:lnTo>
                      <a:pt x="65684" y="201380"/>
                    </a:lnTo>
                    <a:lnTo>
                      <a:pt x="54726" y="193658"/>
                    </a:lnTo>
                    <a:lnTo>
                      <a:pt x="45366" y="187464"/>
                    </a:lnTo>
                    <a:lnTo>
                      <a:pt x="29711" y="173547"/>
                    </a:lnTo>
                    <a:lnTo>
                      <a:pt x="17187" y="156534"/>
                    </a:lnTo>
                    <a:lnTo>
                      <a:pt x="7828" y="137972"/>
                    </a:lnTo>
                    <a:cubicBezTo>
                      <a:pt x="5230" y="130229"/>
                      <a:pt x="2598" y="122507"/>
                      <a:pt x="0" y="114764"/>
                    </a:cubicBezTo>
                    <a:lnTo>
                      <a:pt x="0" y="86911"/>
                    </a:lnTo>
                    <a:lnTo>
                      <a:pt x="9393" y="57529"/>
                    </a:lnTo>
                    <a:lnTo>
                      <a:pt x="39885" y="24811"/>
                    </a:lnTo>
                    <a:lnTo>
                      <a:pt x="44141" y="21338"/>
                    </a:lnTo>
                    <a:lnTo>
                      <a:pt x="66802" y="12803"/>
                    </a:lnTo>
                    <a:lnTo>
                      <a:pt x="82381" y="5690"/>
                    </a:lnTo>
                    <a:lnTo>
                      <a:pt x="99377" y="142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</p:grp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1729E0F-3E46-4A2C-A791-94FF6A47772D}"/>
              </a:ext>
            </a:extLst>
          </p:cNvPr>
          <p:cNvSpPr/>
          <p:nvPr/>
        </p:nvSpPr>
        <p:spPr>
          <a:xfrm>
            <a:off x="3630317" y="1609909"/>
            <a:ext cx="4927677" cy="794174"/>
          </a:xfrm>
          <a:custGeom>
            <a:avLst/>
            <a:gdLst>
              <a:gd name="connsiteX0" fmla="*/ 3998255 w 7797114"/>
              <a:gd name="connsiteY0" fmla="*/ 1009685 h 1256630"/>
              <a:gd name="connsiteX1" fmla="*/ 4036856 w 7797114"/>
              <a:gd name="connsiteY1" fmla="*/ 1048261 h 1256630"/>
              <a:gd name="connsiteX2" fmla="*/ 3998255 w 7797114"/>
              <a:gd name="connsiteY2" fmla="*/ 1086835 h 1256630"/>
              <a:gd name="connsiteX3" fmla="*/ 3959652 w 7797114"/>
              <a:gd name="connsiteY3" fmla="*/ 1048261 h 1256630"/>
              <a:gd name="connsiteX4" fmla="*/ 3998255 w 7797114"/>
              <a:gd name="connsiteY4" fmla="*/ 1009685 h 1256630"/>
              <a:gd name="connsiteX5" fmla="*/ 3998277 w 7797114"/>
              <a:gd name="connsiteY5" fmla="*/ 967692 h 1256630"/>
              <a:gd name="connsiteX6" fmla="*/ 3917642 w 7797114"/>
              <a:gd name="connsiteY6" fmla="*/ 1048270 h 1256630"/>
              <a:gd name="connsiteX7" fmla="*/ 3998277 w 7797114"/>
              <a:gd name="connsiteY7" fmla="*/ 1128848 h 1256630"/>
              <a:gd name="connsiteX8" fmla="*/ 4078912 w 7797114"/>
              <a:gd name="connsiteY8" fmla="*/ 1048270 h 1256630"/>
              <a:gd name="connsiteX9" fmla="*/ 3998277 w 7797114"/>
              <a:gd name="connsiteY9" fmla="*/ 967692 h 1256630"/>
              <a:gd name="connsiteX10" fmla="*/ 4100358 w 7797114"/>
              <a:gd name="connsiteY10" fmla="*/ 720385 h 1256630"/>
              <a:gd name="connsiteX11" fmla="*/ 4093495 w 7797114"/>
              <a:gd name="connsiteY11" fmla="*/ 727243 h 1256630"/>
              <a:gd name="connsiteX12" fmla="*/ 4100358 w 7797114"/>
              <a:gd name="connsiteY12" fmla="*/ 734100 h 1256630"/>
              <a:gd name="connsiteX13" fmla="*/ 4420751 w 7797114"/>
              <a:gd name="connsiteY13" fmla="*/ 734100 h 1256630"/>
              <a:gd name="connsiteX14" fmla="*/ 4427614 w 7797114"/>
              <a:gd name="connsiteY14" fmla="*/ 727243 h 1256630"/>
              <a:gd name="connsiteX15" fmla="*/ 4420751 w 7797114"/>
              <a:gd name="connsiteY15" fmla="*/ 720385 h 1256630"/>
              <a:gd name="connsiteX16" fmla="*/ 3396949 w 7797114"/>
              <a:gd name="connsiteY16" fmla="*/ 720385 h 1256630"/>
              <a:gd name="connsiteX17" fmla="*/ 3390086 w 7797114"/>
              <a:gd name="connsiteY17" fmla="*/ 727243 h 1256630"/>
              <a:gd name="connsiteX18" fmla="*/ 3396949 w 7797114"/>
              <a:gd name="connsiteY18" fmla="*/ 734100 h 1256630"/>
              <a:gd name="connsiteX19" fmla="*/ 3717343 w 7797114"/>
              <a:gd name="connsiteY19" fmla="*/ 734100 h 1256630"/>
              <a:gd name="connsiteX20" fmla="*/ 3724206 w 7797114"/>
              <a:gd name="connsiteY20" fmla="*/ 727243 h 1256630"/>
              <a:gd name="connsiteX21" fmla="*/ 3717343 w 7797114"/>
              <a:gd name="connsiteY21" fmla="*/ 720385 h 1256630"/>
              <a:gd name="connsiteX22" fmla="*/ 4114940 w 7797114"/>
              <a:gd name="connsiteY22" fmla="*/ 688669 h 1256630"/>
              <a:gd name="connsiteX23" fmla="*/ 4108078 w 7797114"/>
              <a:gd name="connsiteY23" fmla="*/ 695526 h 1256630"/>
              <a:gd name="connsiteX24" fmla="*/ 4114940 w 7797114"/>
              <a:gd name="connsiteY24" fmla="*/ 702384 h 1256630"/>
              <a:gd name="connsiteX25" fmla="*/ 4435334 w 7797114"/>
              <a:gd name="connsiteY25" fmla="*/ 702384 h 1256630"/>
              <a:gd name="connsiteX26" fmla="*/ 4442196 w 7797114"/>
              <a:gd name="connsiteY26" fmla="*/ 695526 h 1256630"/>
              <a:gd name="connsiteX27" fmla="*/ 4435334 w 7797114"/>
              <a:gd name="connsiteY27" fmla="*/ 688669 h 1256630"/>
              <a:gd name="connsiteX28" fmla="*/ 3382366 w 7797114"/>
              <a:gd name="connsiteY28" fmla="*/ 688669 h 1256630"/>
              <a:gd name="connsiteX29" fmla="*/ 3375504 w 7797114"/>
              <a:gd name="connsiteY29" fmla="*/ 695526 h 1256630"/>
              <a:gd name="connsiteX30" fmla="*/ 3382366 w 7797114"/>
              <a:gd name="connsiteY30" fmla="*/ 702384 h 1256630"/>
              <a:gd name="connsiteX31" fmla="*/ 3702760 w 7797114"/>
              <a:gd name="connsiteY31" fmla="*/ 702384 h 1256630"/>
              <a:gd name="connsiteX32" fmla="*/ 3709623 w 7797114"/>
              <a:gd name="connsiteY32" fmla="*/ 695526 h 1256630"/>
              <a:gd name="connsiteX33" fmla="*/ 3702760 w 7797114"/>
              <a:gd name="connsiteY33" fmla="*/ 688669 h 1256630"/>
              <a:gd name="connsiteX34" fmla="*/ 4129094 w 7797114"/>
              <a:gd name="connsiteY34" fmla="*/ 657380 h 1256630"/>
              <a:gd name="connsiteX35" fmla="*/ 4122232 w 7797114"/>
              <a:gd name="connsiteY35" fmla="*/ 664237 h 1256630"/>
              <a:gd name="connsiteX36" fmla="*/ 4129094 w 7797114"/>
              <a:gd name="connsiteY36" fmla="*/ 671095 h 1256630"/>
              <a:gd name="connsiteX37" fmla="*/ 4449489 w 7797114"/>
              <a:gd name="connsiteY37" fmla="*/ 671095 h 1256630"/>
              <a:gd name="connsiteX38" fmla="*/ 4456351 w 7797114"/>
              <a:gd name="connsiteY38" fmla="*/ 664237 h 1256630"/>
              <a:gd name="connsiteX39" fmla="*/ 4449489 w 7797114"/>
              <a:gd name="connsiteY39" fmla="*/ 657380 h 1256630"/>
              <a:gd name="connsiteX40" fmla="*/ 3368211 w 7797114"/>
              <a:gd name="connsiteY40" fmla="*/ 656951 h 1256630"/>
              <a:gd name="connsiteX41" fmla="*/ 3361349 w 7797114"/>
              <a:gd name="connsiteY41" fmla="*/ 663809 h 1256630"/>
              <a:gd name="connsiteX42" fmla="*/ 3368211 w 7797114"/>
              <a:gd name="connsiteY42" fmla="*/ 670666 h 1256630"/>
              <a:gd name="connsiteX43" fmla="*/ 3688606 w 7797114"/>
              <a:gd name="connsiteY43" fmla="*/ 670666 h 1256630"/>
              <a:gd name="connsiteX44" fmla="*/ 3695469 w 7797114"/>
              <a:gd name="connsiteY44" fmla="*/ 663809 h 1256630"/>
              <a:gd name="connsiteX45" fmla="*/ 3688606 w 7797114"/>
              <a:gd name="connsiteY45" fmla="*/ 656951 h 1256630"/>
              <a:gd name="connsiteX46" fmla="*/ 2685391 w 7797114"/>
              <a:gd name="connsiteY46" fmla="*/ 362497 h 1256630"/>
              <a:gd name="connsiteX47" fmla="*/ 2685391 w 7797114"/>
              <a:gd name="connsiteY47" fmla="*/ 643664 h 1256630"/>
              <a:gd name="connsiteX48" fmla="*/ 2645075 w 7797114"/>
              <a:gd name="connsiteY48" fmla="*/ 483364 h 1256630"/>
              <a:gd name="connsiteX49" fmla="*/ 2685391 w 7797114"/>
              <a:gd name="connsiteY49" fmla="*/ 362497 h 1256630"/>
              <a:gd name="connsiteX50" fmla="*/ 5102287 w 7797114"/>
              <a:gd name="connsiteY50" fmla="*/ 361212 h 1256630"/>
              <a:gd name="connsiteX51" fmla="*/ 5102287 w 7797114"/>
              <a:gd name="connsiteY51" fmla="*/ 644951 h 1256630"/>
              <a:gd name="connsiteX52" fmla="*/ 5102287 w 7797114"/>
              <a:gd name="connsiteY52" fmla="*/ 361212 h 1256630"/>
              <a:gd name="connsiteX53" fmla="*/ 5224097 w 7797114"/>
              <a:gd name="connsiteY53" fmla="*/ 237773 h 1256630"/>
              <a:gd name="connsiteX54" fmla="*/ 7795399 w 7797114"/>
              <a:gd name="connsiteY54" fmla="*/ 237773 h 1256630"/>
              <a:gd name="connsiteX55" fmla="*/ 7797114 w 7797114"/>
              <a:gd name="connsiteY55" fmla="*/ 266061 h 1256630"/>
              <a:gd name="connsiteX56" fmla="*/ 7722913 w 7797114"/>
              <a:gd name="connsiteY56" fmla="*/ 275491 h 1256630"/>
              <a:gd name="connsiteX57" fmla="*/ 6725702 w 7797114"/>
              <a:gd name="connsiteY57" fmla="*/ 279777 h 1256630"/>
              <a:gd name="connsiteX58" fmla="*/ 6553282 w 7797114"/>
              <a:gd name="connsiteY58" fmla="*/ 314494 h 1256630"/>
              <a:gd name="connsiteX59" fmla="*/ 6630485 w 7797114"/>
              <a:gd name="connsiteY59" fmla="*/ 574230 h 1256630"/>
              <a:gd name="connsiteX60" fmla="*/ 6621050 w 7797114"/>
              <a:gd name="connsiteY60" fmla="*/ 689955 h 1256630"/>
              <a:gd name="connsiteX61" fmla="*/ 6596601 w 7797114"/>
              <a:gd name="connsiteY61" fmla="*/ 773104 h 1256630"/>
              <a:gd name="connsiteX62" fmla="*/ 6441766 w 7797114"/>
              <a:gd name="connsiteY62" fmla="*/ 775247 h 1256630"/>
              <a:gd name="connsiteX63" fmla="*/ 6422894 w 7797114"/>
              <a:gd name="connsiteY63" fmla="*/ 736244 h 1256630"/>
              <a:gd name="connsiteX64" fmla="*/ 6413029 w 7797114"/>
              <a:gd name="connsiteY64" fmla="*/ 634236 h 1256630"/>
              <a:gd name="connsiteX65" fmla="*/ 5254978 w 7797114"/>
              <a:gd name="connsiteY65" fmla="*/ 634236 h 1256630"/>
              <a:gd name="connsiteX66" fmla="*/ 5254978 w 7797114"/>
              <a:gd name="connsiteY66" fmla="*/ 385214 h 1256630"/>
              <a:gd name="connsiteX67" fmla="*/ 6408740 w 7797114"/>
              <a:gd name="connsiteY67" fmla="*/ 590945 h 1256630"/>
              <a:gd name="connsiteX68" fmla="*/ 6496666 w 7797114"/>
              <a:gd name="connsiteY68" fmla="*/ 314494 h 1256630"/>
              <a:gd name="connsiteX69" fmla="*/ 6482084 w 7797114"/>
              <a:gd name="connsiteY69" fmla="*/ 295206 h 1256630"/>
              <a:gd name="connsiteX70" fmla="*/ 6285643 w 7797114"/>
              <a:gd name="connsiteY70" fmla="*/ 280633 h 1256630"/>
              <a:gd name="connsiteX71" fmla="*/ 5281999 w 7797114"/>
              <a:gd name="connsiteY71" fmla="*/ 274205 h 1256630"/>
              <a:gd name="connsiteX72" fmla="*/ 5224097 w 7797114"/>
              <a:gd name="connsiteY72" fmla="*/ 266061 h 1256630"/>
              <a:gd name="connsiteX73" fmla="*/ 5224097 w 7797114"/>
              <a:gd name="connsiteY73" fmla="*/ 237773 h 1256630"/>
              <a:gd name="connsiteX74" fmla="*/ 1285169 w 7797114"/>
              <a:gd name="connsiteY74" fmla="*/ 233433 h 1256630"/>
              <a:gd name="connsiteX75" fmla="*/ 2570015 w 7797114"/>
              <a:gd name="connsiteY75" fmla="*/ 242487 h 1256630"/>
              <a:gd name="connsiteX76" fmla="*/ 2571730 w 7797114"/>
              <a:gd name="connsiteY76" fmla="*/ 266918 h 1256630"/>
              <a:gd name="connsiteX77" fmla="*/ 2503963 w 7797114"/>
              <a:gd name="connsiteY77" fmla="*/ 275062 h 1256630"/>
              <a:gd name="connsiteX78" fmla="*/ 1500320 w 7797114"/>
              <a:gd name="connsiteY78" fmla="*/ 280205 h 1256630"/>
              <a:gd name="connsiteX79" fmla="*/ 1326612 w 7797114"/>
              <a:gd name="connsiteY79" fmla="*/ 304636 h 1256630"/>
              <a:gd name="connsiteX80" fmla="*/ 1404673 w 7797114"/>
              <a:gd name="connsiteY80" fmla="*/ 595660 h 1256630"/>
              <a:gd name="connsiteX81" fmla="*/ 2533558 w 7797114"/>
              <a:gd name="connsiteY81" fmla="*/ 394214 h 1256630"/>
              <a:gd name="connsiteX82" fmla="*/ 2533558 w 7797114"/>
              <a:gd name="connsiteY82" fmla="*/ 629521 h 1256630"/>
              <a:gd name="connsiteX83" fmla="*/ 1402099 w 7797114"/>
              <a:gd name="connsiteY83" fmla="*/ 629521 h 1256630"/>
              <a:gd name="connsiteX84" fmla="*/ 1395237 w 7797114"/>
              <a:gd name="connsiteY84" fmla="*/ 707527 h 1256630"/>
              <a:gd name="connsiteX85" fmla="*/ 1313315 w 7797114"/>
              <a:gd name="connsiteY85" fmla="*/ 782533 h 1256630"/>
              <a:gd name="connsiteX86" fmla="*/ 1245978 w 7797114"/>
              <a:gd name="connsiteY86" fmla="*/ 780390 h 1256630"/>
              <a:gd name="connsiteX87" fmla="*/ 1196224 w 7797114"/>
              <a:gd name="connsiteY87" fmla="*/ 732815 h 1256630"/>
              <a:gd name="connsiteX88" fmla="*/ 1180354 w 7797114"/>
              <a:gd name="connsiteY88" fmla="*/ 433647 h 1256630"/>
              <a:gd name="connsiteX89" fmla="*/ 1256700 w 7797114"/>
              <a:gd name="connsiteY89" fmla="*/ 298635 h 1256630"/>
              <a:gd name="connsiteX90" fmla="*/ 1094144 w 7797114"/>
              <a:gd name="connsiteY90" fmla="*/ 279776 h 1256630"/>
              <a:gd name="connsiteX91" fmla="*/ 90500 w 7797114"/>
              <a:gd name="connsiteY91" fmla="*/ 276776 h 1256630"/>
              <a:gd name="connsiteX92" fmla="*/ 0 w 7797114"/>
              <a:gd name="connsiteY92" fmla="*/ 254917 h 1256630"/>
              <a:gd name="connsiteX93" fmla="*/ 1285169 w 7797114"/>
              <a:gd name="connsiteY93" fmla="*/ 233433 h 1256630"/>
              <a:gd name="connsiteX94" fmla="*/ 3907671 w 7797114"/>
              <a:gd name="connsiteY94" fmla="*/ 3 h 1256630"/>
              <a:gd name="connsiteX95" fmla="*/ 4199435 w 7797114"/>
              <a:gd name="connsiteY95" fmla="*/ 72330 h 1256630"/>
              <a:gd name="connsiteX96" fmla="*/ 4301086 w 7797114"/>
              <a:gd name="connsiteY96" fmla="*/ 167482 h 1256630"/>
              <a:gd name="connsiteX97" fmla="*/ 4393302 w 7797114"/>
              <a:gd name="connsiteY97" fmla="*/ 230916 h 1256630"/>
              <a:gd name="connsiteX98" fmla="*/ 4904560 w 7797114"/>
              <a:gd name="connsiteY98" fmla="*/ 319637 h 1256630"/>
              <a:gd name="connsiteX99" fmla="*/ 4990340 w 7797114"/>
              <a:gd name="connsiteY99" fmla="*/ 417360 h 1256630"/>
              <a:gd name="connsiteX100" fmla="*/ 4990340 w 7797114"/>
              <a:gd name="connsiteY100" fmla="*/ 634664 h 1256630"/>
              <a:gd name="connsiteX101" fmla="*/ 5561646 w 7797114"/>
              <a:gd name="connsiteY101" fmla="*/ 1166565 h 1256630"/>
              <a:gd name="connsiteX102" fmla="*/ 5607110 w 7797114"/>
              <a:gd name="connsiteY102" fmla="*/ 1202140 h 1256630"/>
              <a:gd name="connsiteX103" fmla="*/ 5659008 w 7797114"/>
              <a:gd name="connsiteY103" fmla="*/ 1219284 h 1256630"/>
              <a:gd name="connsiteX104" fmla="*/ 5656435 w 7797114"/>
              <a:gd name="connsiteY104" fmla="*/ 1254002 h 1256630"/>
              <a:gd name="connsiteX105" fmla="*/ 5445411 w 7797114"/>
              <a:gd name="connsiteY105" fmla="*/ 1252716 h 1256630"/>
              <a:gd name="connsiteX106" fmla="*/ 5429543 w 7797114"/>
              <a:gd name="connsiteY106" fmla="*/ 1223571 h 1256630"/>
              <a:gd name="connsiteX107" fmla="*/ 5489161 w 7797114"/>
              <a:gd name="connsiteY107" fmla="*/ 1189710 h 1256630"/>
              <a:gd name="connsiteX108" fmla="*/ 4553712 w 7797114"/>
              <a:gd name="connsiteY108" fmla="*/ 635521 h 1256630"/>
              <a:gd name="connsiteX109" fmla="*/ 4539988 w 7797114"/>
              <a:gd name="connsiteY109" fmla="*/ 650522 h 1256630"/>
              <a:gd name="connsiteX110" fmla="*/ 4327250 w 7797114"/>
              <a:gd name="connsiteY110" fmla="*/ 786391 h 1256630"/>
              <a:gd name="connsiteX111" fmla="*/ 4081485 w 7797114"/>
              <a:gd name="connsiteY111" fmla="*/ 785533 h 1256630"/>
              <a:gd name="connsiteX112" fmla="*/ 3996991 w 7797114"/>
              <a:gd name="connsiteY112" fmla="*/ 898686 h 1256630"/>
              <a:gd name="connsiteX113" fmla="*/ 4118371 w 7797114"/>
              <a:gd name="connsiteY113" fmla="*/ 1033268 h 1256630"/>
              <a:gd name="connsiteX114" fmla="*/ 3971685 w 7797114"/>
              <a:gd name="connsiteY114" fmla="*/ 1179424 h 1256630"/>
              <a:gd name="connsiteX115" fmla="*/ 3787254 w 7797114"/>
              <a:gd name="connsiteY115" fmla="*/ 1179853 h 1256630"/>
              <a:gd name="connsiteX116" fmla="*/ 3699758 w 7797114"/>
              <a:gd name="connsiteY116" fmla="*/ 1089845 h 1256630"/>
              <a:gd name="connsiteX117" fmla="*/ 3699758 w 7797114"/>
              <a:gd name="connsiteY117" fmla="*/ 1021696 h 1256630"/>
              <a:gd name="connsiteX118" fmla="*/ 3817707 w 7797114"/>
              <a:gd name="connsiteY118" fmla="*/ 901258 h 1256630"/>
              <a:gd name="connsiteX119" fmla="*/ 3828859 w 7797114"/>
              <a:gd name="connsiteY119" fmla="*/ 874255 h 1256630"/>
              <a:gd name="connsiteX120" fmla="*/ 3770099 w 7797114"/>
              <a:gd name="connsiteY120" fmla="*/ 788962 h 1256630"/>
              <a:gd name="connsiteX121" fmla="*/ 3435551 w 7797114"/>
              <a:gd name="connsiteY121" fmla="*/ 792819 h 1256630"/>
              <a:gd name="connsiteX122" fmla="*/ 3310309 w 7797114"/>
              <a:gd name="connsiteY122" fmla="*/ 702384 h 1256630"/>
              <a:gd name="connsiteX123" fmla="*/ 3206084 w 7797114"/>
              <a:gd name="connsiteY123" fmla="*/ 646665 h 1256630"/>
              <a:gd name="connsiteX124" fmla="*/ 2406600 w 7797114"/>
              <a:gd name="connsiteY124" fmla="*/ 1087273 h 1256630"/>
              <a:gd name="connsiteX125" fmla="*/ 2308381 w 7797114"/>
              <a:gd name="connsiteY125" fmla="*/ 1194854 h 1256630"/>
              <a:gd name="connsiteX126" fmla="*/ 2343552 w 7797114"/>
              <a:gd name="connsiteY126" fmla="*/ 1204283 h 1256630"/>
              <a:gd name="connsiteX127" fmla="*/ 2374863 w 7797114"/>
              <a:gd name="connsiteY127" fmla="*/ 1229571 h 1256630"/>
              <a:gd name="connsiteX128" fmla="*/ 2343122 w 7797114"/>
              <a:gd name="connsiteY128" fmla="*/ 1254858 h 1256630"/>
              <a:gd name="connsiteX129" fmla="*/ 2179280 w 7797114"/>
              <a:gd name="connsiteY129" fmla="*/ 1254858 h 1256630"/>
              <a:gd name="connsiteX130" fmla="*/ 2147970 w 7797114"/>
              <a:gd name="connsiteY130" fmla="*/ 1234714 h 1256630"/>
              <a:gd name="connsiteX131" fmla="*/ 2177135 w 7797114"/>
              <a:gd name="connsiteY131" fmla="*/ 1204283 h 1256630"/>
              <a:gd name="connsiteX132" fmla="*/ 2244902 w 7797114"/>
              <a:gd name="connsiteY132" fmla="*/ 1159279 h 1256630"/>
              <a:gd name="connsiteX133" fmla="*/ 2778893 w 7797114"/>
              <a:gd name="connsiteY133" fmla="*/ 650094 h 1256630"/>
              <a:gd name="connsiteX134" fmla="*/ 2802482 w 7797114"/>
              <a:gd name="connsiteY134" fmla="*/ 596089 h 1256630"/>
              <a:gd name="connsiteX135" fmla="*/ 2798622 w 7797114"/>
              <a:gd name="connsiteY135" fmla="*/ 405787 h 1256630"/>
              <a:gd name="connsiteX136" fmla="*/ 2867678 w 7797114"/>
              <a:gd name="connsiteY136" fmla="*/ 332067 h 1256630"/>
              <a:gd name="connsiteX137" fmla="*/ 3425685 w 7797114"/>
              <a:gd name="connsiteY137" fmla="*/ 234345 h 1256630"/>
              <a:gd name="connsiteX138" fmla="*/ 3502032 w 7797114"/>
              <a:gd name="connsiteY138" fmla="*/ 181197 h 1256630"/>
              <a:gd name="connsiteX139" fmla="*/ 3615263 w 7797114"/>
              <a:gd name="connsiteY139" fmla="*/ 69759 h 1256630"/>
              <a:gd name="connsiteX140" fmla="*/ 3907671 w 7797114"/>
              <a:gd name="connsiteY140" fmla="*/ 3 h 125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7797114" h="1256630">
                <a:moveTo>
                  <a:pt x="3998255" y="1009685"/>
                </a:moveTo>
                <a:cubicBezTo>
                  <a:pt x="4019574" y="1009685"/>
                  <a:pt x="4036856" y="1026956"/>
                  <a:pt x="4036856" y="1048261"/>
                </a:cubicBezTo>
                <a:cubicBezTo>
                  <a:pt x="4036856" y="1069565"/>
                  <a:pt x="4019574" y="1086835"/>
                  <a:pt x="3998255" y="1086835"/>
                </a:cubicBezTo>
                <a:cubicBezTo>
                  <a:pt x="3976935" y="1086835"/>
                  <a:pt x="3959652" y="1069565"/>
                  <a:pt x="3959652" y="1048261"/>
                </a:cubicBezTo>
                <a:cubicBezTo>
                  <a:pt x="3959652" y="1026956"/>
                  <a:pt x="3976935" y="1009685"/>
                  <a:pt x="3998255" y="1009685"/>
                </a:cubicBezTo>
                <a:close/>
                <a:moveTo>
                  <a:pt x="3998277" y="967692"/>
                </a:moveTo>
                <a:cubicBezTo>
                  <a:pt x="3953670" y="967692"/>
                  <a:pt x="3917213" y="1003694"/>
                  <a:pt x="3917642" y="1048270"/>
                </a:cubicBezTo>
                <a:cubicBezTo>
                  <a:pt x="3917642" y="1092845"/>
                  <a:pt x="3953670" y="1128848"/>
                  <a:pt x="3998277" y="1128848"/>
                </a:cubicBezTo>
                <a:cubicBezTo>
                  <a:pt x="4042883" y="1128848"/>
                  <a:pt x="4078912" y="1092845"/>
                  <a:pt x="4078912" y="1048270"/>
                </a:cubicBezTo>
                <a:cubicBezTo>
                  <a:pt x="4078912" y="1003694"/>
                  <a:pt x="4042883" y="967692"/>
                  <a:pt x="3998277" y="967692"/>
                </a:cubicBezTo>
                <a:close/>
                <a:moveTo>
                  <a:pt x="4100358" y="720385"/>
                </a:moveTo>
                <a:cubicBezTo>
                  <a:pt x="4096497" y="720385"/>
                  <a:pt x="4093495" y="723385"/>
                  <a:pt x="4093495" y="727243"/>
                </a:cubicBezTo>
                <a:cubicBezTo>
                  <a:pt x="4093495" y="731100"/>
                  <a:pt x="4096497" y="734100"/>
                  <a:pt x="4100358" y="734100"/>
                </a:cubicBezTo>
                <a:lnTo>
                  <a:pt x="4420751" y="734100"/>
                </a:lnTo>
                <a:cubicBezTo>
                  <a:pt x="4424611" y="734100"/>
                  <a:pt x="4427614" y="731100"/>
                  <a:pt x="4427614" y="727243"/>
                </a:cubicBezTo>
                <a:cubicBezTo>
                  <a:pt x="4427614" y="723385"/>
                  <a:pt x="4424611" y="720385"/>
                  <a:pt x="4420751" y="720385"/>
                </a:cubicBezTo>
                <a:close/>
                <a:moveTo>
                  <a:pt x="3396949" y="720385"/>
                </a:moveTo>
                <a:cubicBezTo>
                  <a:pt x="3393090" y="720385"/>
                  <a:pt x="3390086" y="723385"/>
                  <a:pt x="3390086" y="727243"/>
                </a:cubicBezTo>
                <a:cubicBezTo>
                  <a:pt x="3390086" y="731100"/>
                  <a:pt x="3393090" y="734100"/>
                  <a:pt x="3396949" y="734100"/>
                </a:cubicBezTo>
                <a:lnTo>
                  <a:pt x="3717343" y="734100"/>
                </a:lnTo>
                <a:cubicBezTo>
                  <a:pt x="3721203" y="734100"/>
                  <a:pt x="3724634" y="731100"/>
                  <a:pt x="3724206" y="727243"/>
                </a:cubicBezTo>
                <a:cubicBezTo>
                  <a:pt x="3724206" y="723385"/>
                  <a:pt x="3721203" y="720385"/>
                  <a:pt x="3717343" y="720385"/>
                </a:cubicBezTo>
                <a:close/>
                <a:moveTo>
                  <a:pt x="4114940" y="688669"/>
                </a:moveTo>
                <a:cubicBezTo>
                  <a:pt x="4111080" y="688669"/>
                  <a:pt x="4108078" y="691669"/>
                  <a:pt x="4108078" y="695526"/>
                </a:cubicBezTo>
                <a:cubicBezTo>
                  <a:pt x="4108078" y="699384"/>
                  <a:pt x="4111080" y="702384"/>
                  <a:pt x="4114940" y="702384"/>
                </a:cubicBezTo>
                <a:lnTo>
                  <a:pt x="4435334" y="702384"/>
                </a:lnTo>
                <a:cubicBezTo>
                  <a:pt x="4439194" y="702384"/>
                  <a:pt x="4442196" y="699384"/>
                  <a:pt x="4442196" y="695526"/>
                </a:cubicBezTo>
                <a:cubicBezTo>
                  <a:pt x="4442196" y="691669"/>
                  <a:pt x="4439194" y="688669"/>
                  <a:pt x="4435334" y="688669"/>
                </a:cubicBezTo>
                <a:close/>
                <a:moveTo>
                  <a:pt x="3382366" y="688669"/>
                </a:moveTo>
                <a:cubicBezTo>
                  <a:pt x="3378506" y="688669"/>
                  <a:pt x="3375504" y="691669"/>
                  <a:pt x="3375504" y="695526"/>
                </a:cubicBezTo>
                <a:cubicBezTo>
                  <a:pt x="3375504" y="699384"/>
                  <a:pt x="3378936" y="702384"/>
                  <a:pt x="3382366" y="702384"/>
                </a:cubicBezTo>
                <a:lnTo>
                  <a:pt x="3702760" y="702384"/>
                </a:lnTo>
                <a:cubicBezTo>
                  <a:pt x="3706621" y="702384"/>
                  <a:pt x="3709623" y="699384"/>
                  <a:pt x="3709623" y="695526"/>
                </a:cubicBezTo>
                <a:cubicBezTo>
                  <a:pt x="3709623" y="691669"/>
                  <a:pt x="3706621" y="688669"/>
                  <a:pt x="3702760" y="688669"/>
                </a:cubicBezTo>
                <a:close/>
                <a:moveTo>
                  <a:pt x="4129094" y="657380"/>
                </a:moveTo>
                <a:cubicBezTo>
                  <a:pt x="4125234" y="657380"/>
                  <a:pt x="4122232" y="660380"/>
                  <a:pt x="4122232" y="664237"/>
                </a:cubicBezTo>
                <a:cubicBezTo>
                  <a:pt x="4122232" y="668095"/>
                  <a:pt x="4125234" y="671095"/>
                  <a:pt x="4129094" y="671095"/>
                </a:cubicBezTo>
                <a:lnTo>
                  <a:pt x="4449489" y="671095"/>
                </a:lnTo>
                <a:cubicBezTo>
                  <a:pt x="4453349" y="671095"/>
                  <a:pt x="4456351" y="668095"/>
                  <a:pt x="4456351" y="664237"/>
                </a:cubicBezTo>
                <a:cubicBezTo>
                  <a:pt x="4456351" y="660380"/>
                  <a:pt x="4453349" y="657380"/>
                  <a:pt x="4449489" y="657380"/>
                </a:cubicBezTo>
                <a:close/>
                <a:moveTo>
                  <a:pt x="3368211" y="656951"/>
                </a:moveTo>
                <a:cubicBezTo>
                  <a:pt x="3364353" y="656951"/>
                  <a:pt x="3361349" y="659951"/>
                  <a:pt x="3361349" y="663809"/>
                </a:cubicBezTo>
                <a:cubicBezTo>
                  <a:pt x="3361349" y="667666"/>
                  <a:pt x="3364353" y="671095"/>
                  <a:pt x="3368211" y="670666"/>
                </a:cubicBezTo>
                <a:lnTo>
                  <a:pt x="3688606" y="670666"/>
                </a:lnTo>
                <a:cubicBezTo>
                  <a:pt x="3692466" y="670666"/>
                  <a:pt x="3695469" y="667666"/>
                  <a:pt x="3695469" y="663809"/>
                </a:cubicBezTo>
                <a:cubicBezTo>
                  <a:pt x="3695469" y="659951"/>
                  <a:pt x="3692466" y="656951"/>
                  <a:pt x="3688606" y="656951"/>
                </a:cubicBezTo>
                <a:close/>
                <a:moveTo>
                  <a:pt x="2685391" y="362497"/>
                </a:moveTo>
                <a:cubicBezTo>
                  <a:pt x="2685391" y="458934"/>
                  <a:pt x="2685391" y="542941"/>
                  <a:pt x="2685391" y="643664"/>
                </a:cubicBezTo>
                <a:cubicBezTo>
                  <a:pt x="2634781" y="590088"/>
                  <a:pt x="2648076" y="532655"/>
                  <a:pt x="2645075" y="483364"/>
                </a:cubicBezTo>
                <a:cubicBezTo>
                  <a:pt x="2642072" y="443933"/>
                  <a:pt x="2630063" y="393786"/>
                  <a:pt x="2685391" y="362497"/>
                </a:cubicBezTo>
                <a:close/>
                <a:moveTo>
                  <a:pt x="5102287" y="361212"/>
                </a:moveTo>
                <a:cubicBezTo>
                  <a:pt x="5154186" y="388215"/>
                  <a:pt x="5161907" y="555800"/>
                  <a:pt x="5102287" y="644951"/>
                </a:cubicBezTo>
                <a:cubicBezTo>
                  <a:pt x="5102287" y="541656"/>
                  <a:pt x="5102287" y="452934"/>
                  <a:pt x="5102287" y="361212"/>
                </a:cubicBezTo>
                <a:close/>
                <a:moveTo>
                  <a:pt x="5224097" y="237773"/>
                </a:moveTo>
                <a:cubicBezTo>
                  <a:pt x="6081055" y="237773"/>
                  <a:pt x="6938441" y="237773"/>
                  <a:pt x="7795399" y="237773"/>
                </a:cubicBezTo>
                <a:cubicBezTo>
                  <a:pt x="7795827" y="247202"/>
                  <a:pt x="7796686" y="256632"/>
                  <a:pt x="7797114" y="266061"/>
                </a:cubicBezTo>
                <a:cubicBezTo>
                  <a:pt x="7772238" y="269490"/>
                  <a:pt x="7747790" y="275491"/>
                  <a:pt x="7722913" y="275491"/>
                </a:cubicBezTo>
                <a:cubicBezTo>
                  <a:pt x="7390510" y="277205"/>
                  <a:pt x="7058107" y="277205"/>
                  <a:pt x="6725702" y="279777"/>
                </a:cubicBezTo>
                <a:cubicBezTo>
                  <a:pt x="6671231" y="280206"/>
                  <a:pt x="6556284" y="277205"/>
                  <a:pt x="6553282" y="314494"/>
                </a:cubicBezTo>
                <a:cubicBezTo>
                  <a:pt x="6666514" y="385214"/>
                  <a:pt x="6636491" y="478651"/>
                  <a:pt x="6630485" y="574230"/>
                </a:cubicBezTo>
                <a:cubicBezTo>
                  <a:pt x="6627912" y="612804"/>
                  <a:pt x="6627054" y="651808"/>
                  <a:pt x="6621050" y="689955"/>
                </a:cubicBezTo>
                <a:cubicBezTo>
                  <a:pt x="6616331" y="719529"/>
                  <a:pt x="6609898" y="770533"/>
                  <a:pt x="6596601" y="773104"/>
                </a:cubicBezTo>
                <a:cubicBezTo>
                  <a:pt x="6546849" y="782962"/>
                  <a:pt x="6493664" y="778676"/>
                  <a:pt x="6441766" y="775247"/>
                </a:cubicBezTo>
                <a:cubicBezTo>
                  <a:pt x="6434475" y="774819"/>
                  <a:pt x="6425039" y="750388"/>
                  <a:pt x="6422894" y="736244"/>
                </a:cubicBezTo>
                <a:cubicBezTo>
                  <a:pt x="6417748" y="704956"/>
                  <a:pt x="6416461" y="673238"/>
                  <a:pt x="6413029" y="634236"/>
                </a:cubicBezTo>
                <a:cubicBezTo>
                  <a:pt x="6024868" y="634236"/>
                  <a:pt x="5639280" y="634236"/>
                  <a:pt x="5254978" y="634236"/>
                </a:cubicBezTo>
                <a:cubicBezTo>
                  <a:pt x="5254978" y="548085"/>
                  <a:pt x="5254978" y="470078"/>
                  <a:pt x="5254978" y="385214"/>
                </a:cubicBezTo>
                <a:cubicBezTo>
                  <a:pt x="5637993" y="453363"/>
                  <a:pt x="6020150" y="521511"/>
                  <a:pt x="6408740" y="590945"/>
                </a:cubicBezTo>
                <a:cubicBezTo>
                  <a:pt x="6419034" y="491509"/>
                  <a:pt x="6361990" y="376214"/>
                  <a:pt x="6496666" y="314494"/>
                </a:cubicBezTo>
                <a:cubicBezTo>
                  <a:pt x="6491949" y="308065"/>
                  <a:pt x="6486801" y="301636"/>
                  <a:pt x="6482084" y="295206"/>
                </a:cubicBezTo>
                <a:cubicBezTo>
                  <a:pt x="6416461" y="290063"/>
                  <a:pt x="6351267" y="281491"/>
                  <a:pt x="6285643" y="280633"/>
                </a:cubicBezTo>
                <a:cubicBezTo>
                  <a:pt x="5951096" y="277633"/>
                  <a:pt x="5616548" y="276776"/>
                  <a:pt x="5281999" y="274205"/>
                </a:cubicBezTo>
                <a:cubicBezTo>
                  <a:pt x="5262699" y="274205"/>
                  <a:pt x="5243398" y="269062"/>
                  <a:pt x="5224097" y="266061"/>
                </a:cubicBezTo>
                <a:cubicBezTo>
                  <a:pt x="5224097" y="257061"/>
                  <a:pt x="5224097" y="247202"/>
                  <a:pt x="5224097" y="237773"/>
                </a:cubicBezTo>
                <a:close/>
                <a:moveTo>
                  <a:pt x="1285169" y="233433"/>
                </a:moveTo>
                <a:cubicBezTo>
                  <a:pt x="1713487" y="231558"/>
                  <a:pt x="2141751" y="234772"/>
                  <a:pt x="2570015" y="242487"/>
                </a:cubicBezTo>
                <a:cubicBezTo>
                  <a:pt x="2570445" y="250631"/>
                  <a:pt x="2571302" y="258774"/>
                  <a:pt x="2571730" y="266918"/>
                </a:cubicBezTo>
                <a:cubicBezTo>
                  <a:pt x="2548999" y="269918"/>
                  <a:pt x="2526696" y="275062"/>
                  <a:pt x="2503963" y="275062"/>
                </a:cubicBezTo>
                <a:cubicBezTo>
                  <a:pt x="2169415" y="276776"/>
                  <a:pt x="1834867" y="277205"/>
                  <a:pt x="1500320" y="280205"/>
                </a:cubicBezTo>
                <a:cubicBezTo>
                  <a:pt x="1444991" y="280633"/>
                  <a:pt x="1389662" y="290491"/>
                  <a:pt x="1326612" y="304636"/>
                </a:cubicBezTo>
                <a:cubicBezTo>
                  <a:pt x="1439843" y="377499"/>
                  <a:pt x="1409391" y="485080"/>
                  <a:pt x="1404673" y="595660"/>
                </a:cubicBezTo>
                <a:cubicBezTo>
                  <a:pt x="1784256" y="527511"/>
                  <a:pt x="2156549" y="461506"/>
                  <a:pt x="2533558" y="394214"/>
                </a:cubicBezTo>
                <a:cubicBezTo>
                  <a:pt x="2533558" y="478222"/>
                  <a:pt x="2533558" y="550656"/>
                  <a:pt x="2533558" y="629521"/>
                </a:cubicBezTo>
                <a:cubicBezTo>
                  <a:pt x="2162553" y="629521"/>
                  <a:pt x="1785972" y="629521"/>
                  <a:pt x="1402099" y="629521"/>
                </a:cubicBezTo>
                <a:cubicBezTo>
                  <a:pt x="1399097" y="659522"/>
                  <a:pt x="1393522" y="683954"/>
                  <a:pt x="1395237" y="707527"/>
                </a:cubicBezTo>
                <a:cubicBezTo>
                  <a:pt x="1399955" y="769247"/>
                  <a:pt x="1370360" y="788962"/>
                  <a:pt x="1313315" y="782533"/>
                </a:cubicBezTo>
                <a:cubicBezTo>
                  <a:pt x="1291012" y="779962"/>
                  <a:pt x="1265278" y="788534"/>
                  <a:pt x="1245978" y="780390"/>
                </a:cubicBezTo>
                <a:cubicBezTo>
                  <a:pt x="1225819" y="771818"/>
                  <a:pt x="1198368" y="750817"/>
                  <a:pt x="1196224" y="732815"/>
                </a:cubicBezTo>
                <a:cubicBezTo>
                  <a:pt x="1185930" y="633378"/>
                  <a:pt x="1174350" y="532655"/>
                  <a:pt x="1180354" y="433647"/>
                </a:cubicBezTo>
                <a:cubicBezTo>
                  <a:pt x="1182928" y="390785"/>
                  <a:pt x="1225819" y="350496"/>
                  <a:pt x="1256700" y="298635"/>
                </a:cubicBezTo>
                <a:cubicBezTo>
                  <a:pt x="1202228" y="291777"/>
                  <a:pt x="1148186" y="280205"/>
                  <a:pt x="1094144" y="279776"/>
                </a:cubicBezTo>
                <a:cubicBezTo>
                  <a:pt x="759596" y="277205"/>
                  <a:pt x="425048" y="277633"/>
                  <a:pt x="90500" y="276776"/>
                </a:cubicBezTo>
                <a:cubicBezTo>
                  <a:pt x="60477" y="275918"/>
                  <a:pt x="30024" y="271204"/>
                  <a:pt x="0" y="254917"/>
                </a:cubicBezTo>
                <a:cubicBezTo>
                  <a:pt x="428479" y="242273"/>
                  <a:pt x="856851" y="235308"/>
                  <a:pt x="1285169" y="233433"/>
                </a:cubicBezTo>
                <a:close/>
                <a:moveTo>
                  <a:pt x="3907671" y="3"/>
                </a:moveTo>
                <a:cubicBezTo>
                  <a:pt x="4005462" y="324"/>
                  <a:pt x="4103145" y="24326"/>
                  <a:pt x="4199435" y="72330"/>
                </a:cubicBezTo>
                <a:cubicBezTo>
                  <a:pt x="4240181" y="92475"/>
                  <a:pt x="4283501" y="128049"/>
                  <a:pt x="4301086" y="167482"/>
                </a:cubicBezTo>
                <a:cubicBezTo>
                  <a:pt x="4322103" y="215057"/>
                  <a:pt x="4352126" y="223629"/>
                  <a:pt x="4393302" y="230916"/>
                </a:cubicBezTo>
                <a:cubicBezTo>
                  <a:pt x="4564007" y="260490"/>
                  <a:pt x="4733425" y="294349"/>
                  <a:pt x="4904560" y="319637"/>
                </a:cubicBezTo>
                <a:cubicBezTo>
                  <a:pt x="4968467" y="329067"/>
                  <a:pt x="4990340" y="359927"/>
                  <a:pt x="4990340" y="417360"/>
                </a:cubicBezTo>
                <a:cubicBezTo>
                  <a:pt x="4990340" y="487651"/>
                  <a:pt x="4990340" y="557514"/>
                  <a:pt x="4990340" y="634664"/>
                </a:cubicBezTo>
                <a:cubicBezTo>
                  <a:pt x="5229243" y="750388"/>
                  <a:pt x="5405952" y="947119"/>
                  <a:pt x="5561646" y="1166565"/>
                </a:cubicBezTo>
                <a:cubicBezTo>
                  <a:pt x="5572368" y="1181567"/>
                  <a:pt x="5590383" y="1193139"/>
                  <a:pt x="5607110" y="1202140"/>
                </a:cubicBezTo>
                <a:cubicBezTo>
                  <a:pt x="5622980" y="1210712"/>
                  <a:pt x="5641423" y="1214141"/>
                  <a:pt x="5659008" y="1219284"/>
                </a:cubicBezTo>
                <a:cubicBezTo>
                  <a:pt x="5658150" y="1230857"/>
                  <a:pt x="5657292" y="1242429"/>
                  <a:pt x="5656435" y="1254002"/>
                </a:cubicBezTo>
                <a:cubicBezTo>
                  <a:pt x="5586094" y="1254002"/>
                  <a:pt x="5515753" y="1254858"/>
                  <a:pt x="5445411" y="1252716"/>
                </a:cubicBezTo>
                <a:cubicBezTo>
                  <a:pt x="5439407" y="1252716"/>
                  <a:pt x="5428255" y="1224428"/>
                  <a:pt x="5429543" y="1223571"/>
                </a:cubicBezTo>
                <a:cubicBezTo>
                  <a:pt x="5445411" y="1212427"/>
                  <a:pt x="5463426" y="1203426"/>
                  <a:pt x="5489161" y="1189710"/>
                </a:cubicBezTo>
                <a:cubicBezTo>
                  <a:pt x="5242539" y="891829"/>
                  <a:pt x="4910993" y="741387"/>
                  <a:pt x="4553712" y="635521"/>
                </a:cubicBezTo>
                <a:cubicBezTo>
                  <a:pt x="4545993" y="644093"/>
                  <a:pt x="4540846" y="647094"/>
                  <a:pt x="4539988" y="650522"/>
                </a:cubicBezTo>
                <a:cubicBezTo>
                  <a:pt x="4517255" y="771389"/>
                  <a:pt x="4438766" y="797963"/>
                  <a:pt x="4327250" y="786391"/>
                </a:cubicBezTo>
                <a:cubicBezTo>
                  <a:pt x="4246185" y="778247"/>
                  <a:pt x="4163407" y="785104"/>
                  <a:pt x="4081485" y="785533"/>
                </a:cubicBezTo>
                <a:cubicBezTo>
                  <a:pt x="3963965" y="786391"/>
                  <a:pt x="3960962" y="790248"/>
                  <a:pt x="3996991" y="898686"/>
                </a:cubicBezTo>
                <a:cubicBezTo>
                  <a:pt x="4117942" y="911973"/>
                  <a:pt x="4117942" y="911973"/>
                  <a:pt x="4118371" y="1033268"/>
                </a:cubicBezTo>
                <a:cubicBezTo>
                  <a:pt x="4118801" y="1179424"/>
                  <a:pt x="4118801" y="1179424"/>
                  <a:pt x="3971685" y="1179424"/>
                </a:cubicBezTo>
                <a:cubicBezTo>
                  <a:pt x="3910351" y="1179424"/>
                  <a:pt x="3848589" y="1177280"/>
                  <a:pt x="3787254" y="1179853"/>
                </a:cubicBezTo>
                <a:cubicBezTo>
                  <a:pt x="3721632" y="1182853"/>
                  <a:pt x="3695469" y="1153279"/>
                  <a:pt x="3699758" y="1089845"/>
                </a:cubicBezTo>
                <a:cubicBezTo>
                  <a:pt x="3701045" y="1067128"/>
                  <a:pt x="3699758" y="1044412"/>
                  <a:pt x="3699758" y="1021696"/>
                </a:cubicBezTo>
                <a:cubicBezTo>
                  <a:pt x="3698900" y="911544"/>
                  <a:pt x="3703618" y="906830"/>
                  <a:pt x="3817707" y="901258"/>
                </a:cubicBezTo>
                <a:cubicBezTo>
                  <a:pt x="3820709" y="893542"/>
                  <a:pt x="3825427" y="884114"/>
                  <a:pt x="3828859" y="874255"/>
                </a:cubicBezTo>
                <a:cubicBezTo>
                  <a:pt x="3852449" y="803963"/>
                  <a:pt x="3842154" y="788534"/>
                  <a:pt x="3770099" y="788962"/>
                </a:cubicBezTo>
                <a:cubicBezTo>
                  <a:pt x="3658582" y="789819"/>
                  <a:pt x="3546637" y="786391"/>
                  <a:pt x="3435551" y="792819"/>
                </a:cubicBezTo>
                <a:cubicBezTo>
                  <a:pt x="3363495" y="797106"/>
                  <a:pt x="3321462" y="774389"/>
                  <a:pt x="3310309" y="702384"/>
                </a:cubicBezTo>
                <a:cubicBezTo>
                  <a:pt x="3300445" y="636378"/>
                  <a:pt x="3267419" y="627377"/>
                  <a:pt x="3206084" y="646665"/>
                </a:cubicBezTo>
                <a:cubicBezTo>
                  <a:pt x="2910139" y="740958"/>
                  <a:pt x="2632635" y="866969"/>
                  <a:pt x="2406600" y="1087273"/>
                </a:cubicBezTo>
                <a:cubicBezTo>
                  <a:pt x="2374004" y="1118561"/>
                  <a:pt x="2345267" y="1154136"/>
                  <a:pt x="2308381" y="1194854"/>
                </a:cubicBezTo>
                <a:cubicBezTo>
                  <a:pt x="2325967" y="1199139"/>
                  <a:pt x="2335831" y="1199568"/>
                  <a:pt x="2343552" y="1204283"/>
                </a:cubicBezTo>
                <a:cubicBezTo>
                  <a:pt x="2354702" y="1211141"/>
                  <a:pt x="2364569" y="1220998"/>
                  <a:pt x="2374863" y="1229571"/>
                </a:cubicBezTo>
                <a:cubicBezTo>
                  <a:pt x="2364569" y="1238143"/>
                  <a:pt x="2354274" y="1254431"/>
                  <a:pt x="2343122" y="1254858"/>
                </a:cubicBezTo>
                <a:cubicBezTo>
                  <a:pt x="2288652" y="1257431"/>
                  <a:pt x="2233752" y="1257002"/>
                  <a:pt x="2179280" y="1254858"/>
                </a:cubicBezTo>
                <a:cubicBezTo>
                  <a:pt x="2168557" y="1254431"/>
                  <a:pt x="2158263" y="1241572"/>
                  <a:pt x="2147970" y="1234714"/>
                </a:cubicBezTo>
                <a:cubicBezTo>
                  <a:pt x="2157835" y="1224428"/>
                  <a:pt x="2165983" y="1212427"/>
                  <a:pt x="2177135" y="1204283"/>
                </a:cubicBezTo>
                <a:cubicBezTo>
                  <a:pt x="2199439" y="1187996"/>
                  <a:pt x="2229891" y="1179853"/>
                  <a:pt x="2244902" y="1159279"/>
                </a:cubicBezTo>
                <a:cubicBezTo>
                  <a:pt x="2391589" y="956548"/>
                  <a:pt x="2554144" y="770961"/>
                  <a:pt x="2778893" y="650094"/>
                </a:cubicBezTo>
                <a:cubicBezTo>
                  <a:pt x="2792619" y="642379"/>
                  <a:pt x="2802054" y="614520"/>
                  <a:pt x="2802482" y="596089"/>
                </a:cubicBezTo>
                <a:cubicBezTo>
                  <a:pt x="2803769" y="532655"/>
                  <a:pt x="2800339" y="469221"/>
                  <a:pt x="2798622" y="405787"/>
                </a:cubicBezTo>
                <a:cubicBezTo>
                  <a:pt x="2797336" y="358212"/>
                  <a:pt x="2821783" y="339782"/>
                  <a:pt x="2867678" y="332067"/>
                </a:cubicBezTo>
                <a:cubicBezTo>
                  <a:pt x="3053822" y="301208"/>
                  <a:pt x="3239539" y="266919"/>
                  <a:pt x="3425685" y="234345"/>
                </a:cubicBezTo>
                <a:cubicBezTo>
                  <a:pt x="3460427" y="228344"/>
                  <a:pt x="3481874" y="217200"/>
                  <a:pt x="3502032" y="181197"/>
                </a:cubicBezTo>
                <a:cubicBezTo>
                  <a:pt x="3527338" y="136193"/>
                  <a:pt x="3569369" y="92047"/>
                  <a:pt x="3615263" y="69759"/>
                </a:cubicBezTo>
                <a:cubicBezTo>
                  <a:pt x="3711981" y="23041"/>
                  <a:pt x="3809880" y="-319"/>
                  <a:pt x="3907671" y="3"/>
                </a:cubicBezTo>
                <a:close/>
              </a:path>
            </a:pathLst>
          </a:custGeom>
          <a:solidFill>
            <a:schemeClr val="accent5"/>
          </a:solidFill>
          <a:ln w="428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Trapezoid 3">
            <a:extLst>
              <a:ext uri="{FF2B5EF4-FFF2-40B4-BE49-F238E27FC236}">
                <a16:creationId xmlns:a16="http://schemas.microsoft.com/office/drawing/2014/main" id="{62700DCD-F12B-4F81-9CA1-E83C12E6530E}"/>
              </a:ext>
            </a:extLst>
          </p:cNvPr>
          <p:cNvSpPr>
            <a:spLocks noChangeAspect="1"/>
          </p:cNvSpPr>
          <p:nvPr/>
        </p:nvSpPr>
        <p:spPr>
          <a:xfrm>
            <a:off x="5841776" y="3899757"/>
            <a:ext cx="521208" cy="531204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rapezoid 1">
            <a:extLst>
              <a:ext uri="{FF2B5EF4-FFF2-40B4-BE49-F238E27FC236}">
                <a16:creationId xmlns:a16="http://schemas.microsoft.com/office/drawing/2014/main" id="{A05D8E7A-5267-46AB-AA76-FB5083277B8B}"/>
              </a:ext>
            </a:extLst>
          </p:cNvPr>
          <p:cNvSpPr>
            <a:spLocks noChangeAspect="1"/>
          </p:cNvSpPr>
          <p:nvPr/>
        </p:nvSpPr>
        <p:spPr>
          <a:xfrm rot="10800000">
            <a:off x="5673739" y="2598991"/>
            <a:ext cx="843350" cy="645303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7726DB-C286-43FE-84C1-A664A5E37018}"/>
              </a:ext>
            </a:extLst>
          </p:cNvPr>
          <p:cNvGrpSpPr>
            <a:grpSpLocks noChangeAspect="1"/>
          </p:cNvGrpSpPr>
          <p:nvPr/>
        </p:nvGrpSpPr>
        <p:grpSpPr>
          <a:xfrm>
            <a:off x="6362984" y="2969333"/>
            <a:ext cx="521208" cy="290511"/>
            <a:chOff x="2620468" y="2341685"/>
            <a:chExt cx="3916551" cy="2183011"/>
          </a:xfrm>
          <a:solidFill>
            <a:schemeClr val="accent6">
              <a:lumMod val="75000"/>
            </a:schemeClr>
          </a:solidFill>
        </p:grpSpPr>
        <p:sp>
          <p:nvSpPr>
            <p:cNvPr id="40" name="Rectangle 3">
              <a:extLst>
                <a:ext uri="{FF2B5EF4-FFF2-40B4-BE49-F238E27FC236}">
                  <a16:creationId xmlns:a16="http://schemas.microsoft.com/office/drawing/2014/main" id="{20FD05D0-53D2-4F13-9BAA-EC03925B42DB}"/>
                </a:ext>
              </a:extLst>
            </p:cNvPr>
            <p:cNvSpPr>
              <a:spLocks/>
            </p:cNvSpPr>
            <p:nvPr/>
          </p:nvSpPr>
          <p:spPr>
            <a:xfrm>
              <a:off x="2620468" y="2364696"/>
              <a:ext cx="1658027" cy="2160000"/>
            </a:xfrm>
            <a:custGeom>
              <a:avLst/>
              <a:gdLst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791653 w 1728192"/>
                <a:gd name="connsiteY10" fmla="*/ 1658165 h 2158772"/>
                <a:gd name="connsiteX11" fmla="*/ 1024914 w 1728192"/>
                <a:gd name="connsiteY11" fmla="*/ 1369011 h 2158772"/>
                <a:gd name="connsiteX12" fmla="*/ 680622 w 1728192"/>
                <a:gd name="connsiteY12" fmla="*/ 1116196 h 2158772"/>
                <a:gd name="connsiteX13" fmla="*/ 48987 w 1728192"/>
                <a:gd name="connsiteY13" fmla="*/ 1116196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791653 w 1728192"/>
                <a:gd name="connsiteY10" fmla="*/ 1658165 h 2158772"/>
                <a:gd name="connsiteX11" fmla="*/ 1024914 w 1728192"/>
                <a:gd name="connsiteY11" fmla="*/ 1369011 h 2158772"/>
                <a:gd name="connsiteX12" fmla="*/ 680622 w 1728192"/>
                <a:gd name="connsiteY12" fmla="*/ 1116196 h 2158772"/>
                <a:gd name="connsiteX13" fmla="*/ 48987 w 1728192"/>
                <a:gd name="connsiteY13" fmla="*/ 1116196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791653 w 1728192"/>
                <a:gd name="connsiteY10" fmla="*/ 1658165 h 2158772"/>
                <a:gd name="connsiteX11" fmla="*/ 1024914 w 1728192"/>
                <a:gd name="connsiteY11" fmla="*/ 1369011 h 2158772"/>
                <a:gd name="connsiteX12" fmla="*/ 680622 w 1728192"/>
                <a:gd name="connsiteY12" fmla="*/ 1116196 h 2158772"/>
                <a:gd name="connsiteX13" fmla="*/ 48987 w 1728192"/>
                <a:gd name="connsiteY13" fmla="*/ 1116196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791653 w 1728192"/>
                <a:gd name="connsiteY10" fmla="*/ 1658165 h 2158772"/>
                <a:gd name="connsiteX11" fmla="*/ 1024914 w 1728192"/>
                <a:gd name="connsiteY11" fmla="*/ 1369011 h 2158772"/>
                <a:gd name="connsiteX12" fmla="*/ 680622 w 1728192"/>
                <a:gd name="connsiteY12" fmla="*/ 1116196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791653 w 1728192"/>
                <a:gd name="connsiteY10" fmla="*/ 1658165 h 2158772"/>
                <a:gd name="connsiteX11" fmla="*/ 1024914 w 1728192"/>
                <a:gd name="connsiteY11" fmla="*/ 1369011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791653 w 1728192"/>
                <a:gd name="connsiteY10" fmla="*/ 1658165 h 2158772"/>
                <a:gd name="connsiteX11" fmla="*/ 1024914 w 1728192"/>
                <a:gd name="connsiteY11" fmla="*/ 1369011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791653 w 1728192"/>
                <a:gd name="connsiteY10" fmla="*/ 1658165 h 2158772"/>
                <a:gd name="connsiteX11" fmla="*/ 1024914 w 1728192"/>
                <a:gd name="connsiteY11" fmla="*/ 1369011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791653 w 1728192"/>
                <a:gd name="connsiteY10" fmla="*/ 1658165 h 2158772"/>
                <a:gd name="connsiteX11" fmla="*/ 1024914 w 1728192"/>
                <a:gd name="connsiteY11" fmla="*/ 1369011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791653 w 1728192"/>
                <a:gd name="connsiteY10" fmla="*/ 1658165 h 2158772"/>
                <a:gd name="connsiteX11" fmla="*/ 1024914 w 1728192"/>
                <a:gd name="connsiteY11" fmla="*/ 1369011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828205 w 1728192"/>
                <a:gd name="connsiteY10" fmla="*/ 1662227 h 2158772"/>
                <a:gd name="connsiteX11" fmla="*/ 1024914 w 1728192"/>
                <a:gd name="connsiteY11" fmla="*/ 1369011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828205 w 1728192"/>
                <a:gd name="connsiteY10" fmla="*/ 1662227 h 2158772"/>
                <a:gd name="connsiteX11" fmla="*/ 1024914 w 1728192"/>
                <a:gd name="connsiteY11" fmla="*/ 1369011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828205 w 1728192"/>
                <a:gd name="connsiteY10" fmla="*/ 1662227 h 2158772"/>
                <a:gd name="connsiteX11" fmla="*/ 1024914 w 1728192"/>
                <a:gd name="connsiteY11" fmla="*/ 1369011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828205 w 1728192"/>
                <a:gd name="connsiteY10" fmla="*/ 1662227 h 2158772"/>
                <a:gd name="connsiteX11" fmla="*/ 1053343 w 1728192"/>
                <a:gd name="connsiteY11" fmla="*/ 1385256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828205 w 1728192"/>
                <a:gd name="connsiteY10" fmla="*/ 1662227 h 2158772"/>
                <a:gd name="connsiteX11" fmla="*/ 1053343 w 1728192"/>
                <a:gd name="connsiteY11" fmla="*/ 1385256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828205 w 1728192"/>
                <a:gd name="connsiteY10" fmla="*/ 1662227 h 2158772"/>
                <a:gd name="connsiteX11" fmla="*/ 1053343 w 1728192"/>
                <a:gd name="connsiteY11" fmla="*/ 1385256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828205 w 1728192"/>
                <a:gd name="connsiteY10" fmla="*/ 1662227 h 2158772"/>
                <a:gd name="connsiteX11" fmla="*/ 1053343 w 1728192"/>
                <a:gd name="connsiteY11" fmla="*/ 1385256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828205 w 1728192"/>
                <a:gd name="connsiteY10" fmla="*/ 1662227 h 2158772"/>
                <a:gd name="connsiteX11" fmla="*/ 1053343 w 1728192"/>
                <a:gd name="connsiteY11" fmla="*/ 1385256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  <a:gd name="connsiteX0" fmla="*/ 230222 w 1728192"/>
                <a:gd name="connsiteY0" fmla="*/ 0 h 2158772"/>
                <a:gd name="connsiteX1" fmla="*/ 1598374 w 1728192"/>
                <a:gd name="connsiteY1" fmla="*/ 0 h 2158772"/>
                <a:gd name="connsiteX2" fmla="*/ 1598374 w 1728192"/>
                <a:gd name="connsiteY2" fmla="*/ 576064 h 2158772"/>
                <a:gd name="connsiteX3" fmla="*/ 718210 w 1728192"/>
                <a:gd name="connsiteY3" fmla="*/ 576064 h 2158772"/>
                <a:gd name="connsiteX4" fmla="*/ 685796 w 1728192"/>
                <a:gd name="connsiteY4" fmla="*/ 779840 h 2158772"/>
                <a:gd name="connsiteX5" fmla="*/ 864096 w 1728192"/>
                <a:gd name="connsiteY5" fmla="*/ 764638 h 2158772"/>
                <a:gd name="connsiteX6" fmla="*/ 1728192 w 1728192"/>
                <a:gd name="connsiteY6" fmla="*/ 1461705 h 2158772"/>
                <a:gd name="connsiteX7" fmla="*/ 864096 w 1728192"/>
                <a:gd name="connsiteY7" fmla="*/ 2158772 h 2158772"/>
                <a:gd name="connsiteX8" fmla="*/ 0 w 1728192"/>
                <a:gd name="connsiteY8" fmla="*/ 1461705 h 2158772"/>
                <a:gd name="connsiteX9" fmla="*/ 571750 w 1728192"/>
                <a:gd name="connsiteY9" fmla="*/ 1461705 h 2158772"/>
                <a:gd name="connsiteX10" fmla="*/ 828205 w 1728192"/>
                <a:gd name="connsiteY10" fmla="*/ 1662227 h 2158772"/>
                <a:gd name="connsiteX11" fmla="*/ 1053343 w 1728192"/>
                <a:gd name="connsiteY11" fmla="*/ 1385256 h 2158772"/>
                <a:gd name="connsiteX12" fmla="*/ 664377 w 1728192"/>
                <a:gd name="connsiteY12" fmla="*/ 1152747 h 2158772"/>
                <a:gd name="connsiteX13" fmla="*/ 32742 w 1728192"/>
                <a:gd name="connsiteY13" fmla="*/ 1152747 h 2158772"/>
                <a:gd name="connsiteX14" fmla="*/ 222741 w 1728192"/>
                <a:gd name="connsiteY14" fmla="*/ 23854 h 2158772"/>
                <a:gd name="connsiteX15" fmla="*/ 230222 w 1728192"/>
                <a:gd name="connsiteY15" fmla="*/ 25044 h 2158772"/>
                <a:gd name="connsiteX16" fmla="*/ 230222 w 1728192"/>
                <a:gd name="connsiteY16" fmla="*/ 0 h 215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8192" h="2158772">
                  <a:moveTo>
                    <a:pt x="230222" y="0"/>
                  </a:moveTo>
                  <a:lnTo>
                    <a:pt x="1598374" y="0"/>
                  </a:lnTo>
                  <a:lnTo>
                    <a:pt x="1598374" y="576064"/>
                  </a:lnTo>
                  <a:lnTo>
                    <a:pt x="718210" y="576064"/>
                  </a:lnTo>
                  <a:lnTo>
                    <a:pt x="685796" y="779840"/>
                  </a:lnTo>
                  <a:cubicBezTo>
                    <a:pt x="743293" y="769761"/>
                    <a:pt x="802953" y="764638"/>
                    <a:pt x="864096" y="764638"/>
                  </a:cubicBezTo>
                  <a:cubicBezTo>
                    <a:pt x="1341323" y="764638"/>
                    <a:pt x="1728192" y="1076726"/>
                    <a:pt x="1728192" y="1461705"/>
                  </a:cubicBezTo>
                  <a:cubicBezTo>
                    <a:pt x="1728192" y="1846684"/>
                    <a:pt x="1341323" y="2158772"/>
                    <a:pt x="864096" y="2158772"/>
                  </a:cubicBezTo>
                  <a:cubicBezTo>
                    <a:pt x="386869" y="2158772"/>
                    <a:pt x="0" y="1846684"/>
                    <a:pt x="0" y="1461705"/>
                  </a:cubicBezTo>
                  <a:lnTo>
                    <a:pt x="571750" y="1461705"/>
                  </a:lnTo>
                  <a:cubicBezTo>
                    <a:pt x="601946" y="1576072"/>
                    <a:pt x="747125" y="1667785"/>
                    <a:pt x="828205" y="1662227"/>
                  </a:cubicBezTo>
                  <a:cubicBezTo>
                    <a:pt x="1014063" y="1649487"/>
                    <a:pt x="1064403" y="1547333"/>
                    <a:pt x="1053343" y="1385256"/>
                  </a:cubicBezTo>
                  <a:cubicBezTo>
                    <a:pt x="1042283" y="1223179"/>
                    <a:pt x="952244" y="1114684"/>
                    <a:pt x="664377" y="1152747"/>
                  </a:cubicBezTo>
                  <a:lnTo>
                    <a:pt x="32742" y="1152747"/>
                  </a:lnTo>
                  <a:lnTo>
                    <a:pt x="222741" y="23854"/>
                  </a:lnTo>
                  <a:lnTo>
                    <a:pt x="230222" y="25044"/>
                  </a:lnTo>
                  <a:lnTo>
                    <a:pt x="23022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69CA1F1D-A80F-47E9-B1BD-578562783F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7019" y="2341685"/>
              <a:ext cx="2160000" cy="2160000"/>
            </a:xfrm>
            <a:custGeom>
              <a:avLst/>
              <a:gdLst/>
              <a:ahLst/>
              <a:cxnLst/>
              <a:rect l="l" t="t" r="r" b="b"/>
              <a:pathLst>
                <a:path w="1714959" h="1656185">
                  <a:moveTo>
                    <a:pt x="720080" y="0"/>
                  </a:moveTo>
                  <a:cubicBezTo>
                    <a:pt x="888132" y="0"/>
                    <a:pt x="1042739" y="66204"/>
                    <a:pt x="1163634" y="178869"/>
                  </a:cubicBezTo>
                  <a:lnTo>
                    <a:pt x="1163634" y="1"/>
                  </a:lnTo>
                  <a:lnTo>
                    <a:pt x="1530610" y="1"/>
                  </a:lnTo>
                  <a:lnTo>
                    <a:pt x="1530610" y="698903"/>
                  </a:lnTo>
                  <a:lnTo>
                    <a:pt x="1163634" y="698903"/>
                  </a:lnTo>
                  <a:lnTo>
                    <a:pt x="1163634" y="698871"/>
                  </a:lnTo>
                  <a:lnTo>
                    <a:pt x="1154018" y="698871"/>
                  </a:lnTo>
                  <a:cubicBezTo>
                    <a:pt x="1113214" y="529604"/>
                    <a:pt x="997926" y="408345"/>
                    <a:pt x="862309" y="408345"/>
                  </a:cubicBezTo>
                  <a:cubicBezTo>
                    <a:pt x="691022" y="408345"/>
                    <a:pt x="552166" y="601779"/>
                    <a:pt x="552166" y="840393"/>
                  </a:cubicBezTo>
                  <a:cubicBezTo>
                    <a:pt x="552166" y="1079007"/>
                    <a:pt x="691022" y="1272441"/>
                    <a:pt x="862309" y="1272441"/>
                  </a:cubicBezTo>
                  <a:cubicBezTo>
                    <a:pt x="967441" y="1272441"/>
                    <a:pt x="1060356" y="1199570"/>
                    <a:pt x="1113146" y="1086549"/>
                  </a:cubicBezTo>
                  <a:lnTo>
                    <a:pt x="1113146" y="1021987"/>
                  </a:lnTo>
                  <a:lnTo>
                    <a:pt x="922871" y="1021987"/>
                  </a:lnTo>
                  <a:lnTo>
                    <a:pt x="922871" y="805987"/>
                  </a:lnTo>
                  <a:lnTo>
                    <a:pt x="1714959" y="805987"/>
                  </a:lnTo>
                  <a:lnTo>
                    <a:pt x="1714959" y="1021987"/>
                  </a:lnTo>
                  <a:lnTo>
                    <a:pt x="1606810" y="1021987"/>
                  </a:lnTo>
                  <a:lnTo>
                    <a:pt x="1606810" y="1656185"/>
                  </a:lnTo>
                  <a:lnTo>
                    <a:pt x="1113146" y="1656185"/>
                  </a:lnTo>
                  <a:lnTo>
                    <a:pt x="1113146" y="1518603"/>
                  </a:lnTo>
                  <a:cubicBezTo>
                    <a:pt x="1001517" y="1606368"/>
                    <a:pt x="865857" y="1656184"/>
                    <a:pt x="720080" y="1656184"/>
                  </a:cubicBezTo>
                  <a:cubicBezTo>
                    <a:pt x="322391" y="1656184"/>
                    <a:pt x="0" y="1285435"/>
                    <a:pt x="0" y="828092"/>
                  </a:cubicBezTo>
                  <a:cubicBezTo>
                    <a:pt x="0" y="370749"/>
                    <a:pt x="322391" y="0"/>
                    <a:pt x="72008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rapezoid 10">
            <a:extLst>
              <a:ext uri="{FF2B5EF4-FFF2-40B4-BE49-F238E27FC236}">
                <a16:creationId xmlns:a16="http://schemas.microsoft.com/office/drawing/2014/main" id="{AB585FD6-F338-4FF2-87D8-075B4F3AE5EA}"/>
              </a:ext>
            </a:extLst>
          </p:cNvPr>
          <p:cNvSpPr/>
          <p:nvPr/>
        </p:nvSpPr>
        <p:spPr>
          <a:xfrm>
            <a:off x="3852704" y="3664357"/>
            <a:ext cx="707178" cy="706350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3" name="Rounded Rectangle 12">
            <a:extLst>
              <a:ext uri="{FF2B5EF4-FFF2-40B4-BE49-F238E27FC236}">
                <a16:creationId xmlns:a16="http://schemas.microsoft.com/office/drawing/2014/main" id="{64CF1530-A330-4701-80E5-56129A0FC842}"/>
              </a:ext>
            </a:extLst>
          </p:cNvPr>
          <p:cNvSpPr>
            <a:spLocks noChangeAspect="1"/>
          </p:cNvSpPr>
          <p:nvPr/>
        </p:nvSpPr>
        <p:spPr>
          <a:xfrm>
            <a:off x="7752109" y="5032647"/>
            <a:ext cx="596412" cy="71073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DA9B8CDA-1AF1-4FDA-BFA9-7029EEA6C5BD}"/>
              </a:ext>
            </a:extLst>
          </p:cNvPr>
          <p:cNvSpPr/>
          <p:nvPr/>
        </p:nvSpPr>
        <p:spPr>
          <a:xfrm>
            <a:off x="7672113" y="3727022"/>
            <a:ext cx="756404" cy="58102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D48772-4364-4784-A02B-E0612B494955}"/>
              </a:ext>
            </a:extLst>
          </p:cNvPr>
          <p:cNvGrpSpPr/>
          <p:nvPr/>
        </p:nvGrpSpPr>
        <p:grpSpPr>
          <a:xfrm>
            <a:off x="8637961" y="4946771"/>
            <a:ext cx="2986841" cy="1011323"/>
            <a:chOff x="8632094" y="4742394"/>
            <a:chExt cx="2986841" cy="101132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A44A0A-4597-459F-B11C-4EF85E83B78C}"/>
                </a:ext>
              </a:extLst>
            </p:cNvPr>
            <p:cNvSpPr txBox="1"/>
            <p:nvPr/>
          </p:nvSpPr>
          <p:spPr>
            <a:xfrm>
              <a:off x="8641319" y="5107386"/>
              <a:ext cx="2977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Using a mobile application to control and navigate the drone and to explore settings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738BD0-C0E2-4A3F-8ABA-C8A27AABB2AC}"/>
                </a:ext>
              </a:extLst>
            </p:cNvPr>
            <p:cNvSpPr txBox="1"/>
            <p:nvPr/>
          </p:nvSpPr>
          <p:spPr>
            <a:xfrm>
              <a:off x="8632094" y="4742394"/>
              <a:ext cx="29868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Mobile Application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C25D8F2-D7A0-4CB1-8969-5E8BD8236E95}"/>
                </a:ext>
              </a:extLst>
            </p:cNvPr>
            <p:cNvCxnSpPr>
              <a:cxnSpLocks/>
            </p:cNvCxnSpPr>
            <p:nvPr/>
          </p:nvCxnSpPr>
          <p:spPr>
            <a:xfrm>
              <a:off x="8685757" y="5073287"/>
              <a:ext cx="2810918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1CA01-B392-42B4-BE8F-25F9C16F3777}"/>
              </a:ext>
            </a:extLst>
          </p:cNvPr>
          <p:cNvGrpSpPr/>
          <p:nvPr/>
        </p:nvGrpSpPr>
        <p:grpSpPr>
          <a:xfrm>
            <a:off x="8637961" y="3576290"/>
            <a:ext cx="2986841" cy="1011323"/>
            <a:chOff x="8632094" y="3371913"/>
            <a:chExt cx="2986841" cy="101132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58D8288-372B-4BCA-A59A-0F83A0CB8A27}"/>
                </a:ext>
              </a:extLst>
            </p:cNvPr>
            <p:cNvSpPr txBox="1"/>
            <p:nvPr/>
          </p:nvSpPr>
          <p:spPr>
            <a:xfrm>
              <a:off x="8641319" y="3736905"/>
              <a:ext cx="2977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Using ML and AI-based Image processing technologies for efficient data collection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60B7F5-9441-43B8-A8B3-0F89FEE72AD2}"/>
                </a:ext>
              </a:extLst>
            </p:cNvPr>
            <p:cNvSpPr txBox="1"/>
            <p:nvPr/>
          </p:nvSpPr>
          <p:spPr>
            <a:xfrm>
              <a:off x="8632094" y="3371913"/>
              <a:ext cx="29868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Camera based system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27EE04A-A53B-485F-95E1-0A397757542B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19" y="3690673"/>
              <a:ext cx="2810918" cy="0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C492C3-DD4B-4AEC-9954-C3447F477CD9}"/>
              </a:ext>
            </a:extLst>
          </p:cNvPr>
          <p:cNvGrpSpPr/>
          <p:nvPr/>
        </p:nvGrpSpPr>
        <p:grpSpPr>
          <a:xfrm>
            <a:off x="573065" y="4991437"/>
            <a:ext cx="2986841" cy="826657"/>
            <a:chOff x="573065" y="4742394"/>
            <a:chExt cx="2986841" cy="82665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E2BD77-FA00-406C-B0A8-F2C50A51D477}"/>
                </a:ext>
              </a:extLst>
            </p:cNvPr>
            <p:cNvSpPr txBox="1"/>
            <p:nvPr/>
          </p:nvSpPr>
          <p:spPr>
            <a:xfrm>
              <a:off x="582290" y="5107386"/>
              <a:ext cx="2977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Automatic and manual control system with hybrid embedded system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9725FC-8C29-489A-BC8B-970A8AEFB118}"/>
                </a:ext>
              </a:extLst>
            </p:cNvPr>
            <p:cNvSpPr txBox="1"/>
            <p:nvPr/>
          </p:nvSpPr>
          <p:spPr>
            <a:xfrm>
              <a:off x="573065" y="4742394"/>
              <a:ext cx="29868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Autonomous control system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DF40908-A3BA-432D-8A51-941A6882F037}"/>
                </a:ext>
              </a:extLst>
            </p:cNvPr>
            <p:cNvCxnSpPr>
              <a:cxnSpLocks/>
            </p:cNvCxnSpPr>
            <p:nvPr/>
          </p:nvCxnSpPr>
          <p:spPr>
            <a:xfrm>
              <a:off x="705464" y="5073287"/>
              <a:ext cx="2810918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F16E94-A8F6-4B24-8569-420A2E9D2EE5}"/>
              </a:ext>
            </a:extLst>
          </p:cNvPr>
          <p:cNvGrpSpPr/>
          <p:nvPr/>
        </p:nvGrpSpPr>
        <p:grpSpPr>
          <a:xfrm>
            <a:off x="573065" y="3620956"/>
            <a:ext cx="2986841" cy="826657"/>
            <a:chOff x="573065" y="3371913"/>
            <a:chExt cx="2986841" cy="82665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BC160C-F83F-4D9A-A9E0-9B8337F1D8C0}"/>
                </a:ext>
              </a:extLst>
            </p:cNvPr>
            <p:cNvSpPr txBox="1"/>
            <p:nvPr/>
          </p:nvSpPr>
          <p:spPr>
            <a:xfrm>
              <a:off x="582290" y="3736905"/>
              <a:ext cx="2977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Use cloud-based system to transfer data directly to an online portal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F8A9-BCBB-49B5-ABCC-FCF505E7203B}"/>
                </a:ext>
              </a:extLst>
            </p:cNvPr>
            <p:cNvSpPr txBox="1"/>
            <p:nvPr/>
          </p:nvSpPr>
          <p:spPr>
            <a:xfrm>
              <a:off x="573065" y="3371913"/>
              <a:ext cx="29868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Data transfer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C2C925F-7304-43E9-87A5-21AED332FCD3}"/>
                </a:ext>
              </a:extLst>
            </p:cNvPr>
            <p:cNvCxnSpPr>
              <a:cxnSpLocks/>
            </p:cNvCxnSpPr>
            <p:nvPr/>
          </p:nvCxnSpPr>
          <p:spPr>
            <a:xfrm>
              <a:off x="661026" y="3690673"/>
              <a:ext cx="2810918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rapezoid 3">
            <a:extLst>
              <a:ext uri="{FF2B5EF4-FFF2-40B4-BE49-F238E27FC236}">
                <a16:creationId xmlns:a16="http://schemas.microsoft.com/office/drawing/2014/main" id="{F5600F67-5CF1-4491-A028-73B7297293FF}"/>
              </a:ext>
            </a:extLst>
          </p:cNvPr>
          <p:cNvSpPr>
            <a:spLocks noChangeAspect="1"/>
          </p:cNvSpPr>
          <p:nvPr/>
        </p:nvSpPr>
        <p:spPr>
          <a:xfrm>
            <a:off x="3852704" y="5032737"/>
            <a:ext cx="673050" cy="685958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E5B3C0-0345-48B3-9615-134D2B7E2B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7636" y="63172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463</Words>
  <Application>Microsoft Office PowerPoint</Application>
  <PresentationFormat>Widescreen</PresentationFormat>
  <Paragraphs>96</Paragraphs>
  <Slides>15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Rounded MT Bold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Jayanthan Amalanathan</cp:lastModifiedBy>
  <cp:revision>71</cp:revision>
  <dcterms:created xsi:type="dcterms:W3CDTF">2020-01-20T05:08:25Z</dcterms:created>
  <dcterms:modified xsi:type="dcterms:W3CDTF">2022-03-14T13:15:51Z</dcterms:modified>
</cp:coreProperties>
</file>